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4"/>
  </p:notesMasterIdLst>
  <p:sldIdLst>
    <p:sldId id="264" r:id="rId5"/>
    <p:sldId id="2134805727" r:id="rId6"/>
    <p:sldId id="5054" r:id="rId7"/>
    <p:sldId id="362" r:id="rId8"/>
    <p:sldId id="2134805738" r:id="rId9"/>
    <p:sldId id="2134805799" r:id="rId10"/>
    <p:sldId id="2134805800" r:id="rId11"/>
    <p:sldId id="2761" r:id="rId12"/>
    <p:sldId id="2750" r:id="rId13"/>
    <p:sldId id="2134805802" r:id="rId14"/>
    <p:sldId id="2776" r:id="rId15"/>
    <p:sldId id="564" r:id="rId16"/>
    <p:sldId id="2134805801" r:id="rId17"/>
    <p:sldId id="2134805797" r:id="rId18"/>
    <p:sldId id="2134805798" r:id="rId19"/>
    <p:sldId id="2134805803" r:id="rId20"/>
    <p:sldId id="2076137127" r:id="rId21"/>
    <p:sldId id="2134805796" r:id="rId22"/>
    <p:sldId id="2758" r:id="rId23"/>
    <p:sldId id="2134805742" r:id="rId24"/>
    <p:sldId id="522" r:id="rId25"/>
    <p:sldId id="2737" r:id="rId26"/>
    <p:sldId id="281" r:id="rId27"/>
    <p:sldId id="303" r:id="rId28"/>
    <p:sldId id="313" r:id="rId29"/>
    <p:sldId id="2134805746" r:id="rId30"/>
    <p:sldId id="2134805752" r:id="rId31"/>
    <p:sldId id="2134805753" r:id="rId32"/>
    <p:sldId id="282" r:id="rId33"/>
    <p:sldId id="288" r:id="rId34"/>
    <p:sldId id="289" r:id="rId35"/>
    <p:sldId id="292" r:id="rId36"/>
    <p:sldId id="283" r:id="rId37"/>
    <p:sldId id="284" r:id="rId38"/>
    <p:sldId id="290" r:id="rId39"/>
    <p:sldId id="293" r:id="rId40"/>
    <p:sldId id="285" r:id="rId41"/>
    <p:sldId id="286" r:id="rId42"/>
    <p:sldId id="2134805754" r:id="rId43"/>
    <p:sldId id="2134805755" r:id="rId44"/>
    <p:sldId id="300" r:id="rId45"/>
    <p:sldId id="2134805756" r:id="rId46"/>
    <p:sldId id="2134805757" r:id="rId47"/>
    <p:sldId id="308" r:id="rId48"/>
    <p:sldId id="302" r:id="rId49"/>
    <p:sldId id="2134805759" r:id="rId50"/>
    <p:sldId id="2134805760" r:id="rId51"/>
    <p:sldId id="2134805761" r:id="rId52"/>
    <p:sldId id="2134805762" r:id="rId53"/>
    <p:sldId id="2134805763" r:id="rId54"/>
    <p:sldId id="299" r:id="rId55"/>
    <p:sldId id="2134805764" r:id="rId56"/>
    <p:sldId id="2134805765" r:id="rId57"/>
    <p:sldId id="2134805766" r:id="rId58"/>
    <p:sldId id="2134805768" r:id="rId59"/>
    <p:sldId id="2134805769" r:id="rId60"/>
    <p:sldId id="2134805770" r:id="rId61"/>
    <p:sldId id="2134805771" r:id="rId62"/>
    <p:sldId id="2134805772" r:id="rId63"/>
    <p:sldId id="298" r:id="rId64"/>
    <p:sldId id="2134805773" r:id="rId65"/>
    <p:sldId id="2134805774" r:id="rId66"/>
    <p:sldId id="2134805775" r:id="rId67"/>
    <p:sldId id="2134805776" r:id="rId68"/>
    <p:sldId id="2134805777" r:id="rId69"/>
    <p:sldId id="2134805778" r:id="rId70"/>
    <p:sldId id="2134805779" r:id="rId71"/>
    <p:sldId id="2134805743" r:id="rId72"/>
    <p:sldId id="2134805780" r:id="rId73"/>
    <p:sldId id="2134805781" r:id="rId74"/>
    <p:sldId id="2134805744" r:id="rId75"/>
    <p:sldId id="2134805784" r:id="rId76"/>
    <p:sldId id="2134805785" r:id="rId77"/>
    <p:sldId id="2134805786" r:id="rId78"/>
    <p:sldId id="2134805790" r:id="rId79"/>
    <p:sldId id="2134805791" r:id="rId80"/>
    <p:sldId id="2134805792" r:id="rId81"/>
    <p:sldId id="2134805793" r:id="rId82"/>
    <p:sldId id="2134805794" r:id="rId83"/>
    <p:sldId id="2134805795" r:id="rId84"/>
    <p:sldId id="2134805787" r:id="rId85"/>
    <p:sldId id="2134805788" r:id="rId86"/>
    <p:sldId id="2134805789" r:id="rId87"/>
    <p:sldId id="2134805782" r:id="rId88"/>
    <p:sldId id="2134805783" r:id="rId89"/>
    <p:sldId id="297" r:id="rId90"/>
    <p:sldId id="2134805767" r:id="rId91"/>
    <p:sldId id="291" r:id="rId92"/>
    <p:sldId id="301" r:id="rId93"/>
    <p:sldId id="310" r:id="rId94"/>
    <p:sldId id="311" r:id="rId95"/>
    <p:sldId id="309" r:id="rId96"/>
    <p:sldId id="312" r:id="rId97"/>
    <p:sldId id="2134805758" r:id="rId98"/>
    <p:sldId id="294" r:id="rId99"/>
    <p:sldId id="295" r:id="rId100"/>
    <p:sldId id="287" r:id="rId101"/>
    <p:sldId id="305" r:id="rId102"/>
    <p:sldId id="2759" r:id="rId103"/>
    <p:sldId id="2134805745" r:id="rId104"/>
    <p:sldId id="2760" r:id="rId105"/>
    <p:sldId id="2782" r:id="rId106"/>
    <p:sldId id="2781" r:id="rId107"/>
    <p:sldId id="2757" r:id="rId108"/>
    <p:sldId id="2766" r:id="rId109"/>
    <p:sldId id="2134805749" r:id="rId110"/>
    <p:sldId id="2780" r:id="rId111"/>
    <p:sldId id="2134805751" r:id="rId112"/>
    <p:sldId id="304" r:id="rId1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o Time" id="{E602D9E9-9F57-49C2-88CE-B87157358394}">
          <p14:sldIdLst>
            <p14:sldId id="264"/>
            <p14:sldId id="2134805727"/>
            <p14:sldId id="5054"/>
            <p14:sldId id="362"/>
            <p14:sldId id="2134805738"/>
            <p14:sldId id="2134805799"/>
            <p14:sldId id="2134805800"/>
            <p14:sldId id="2761"/>
            <p14:sldId id="2750"/>
            <p14:sldId id="2134805802"/>
            <p14:sldId id="2776"/>
            <p14:sldId id="564"/>
            <p14:sldId id="2134805801"/>
            <p14:sldId id="2134805797"/>
            <p14:sldId id="2134805798"/>
            <p14:sldId id="2134805803"/>
            <p14:sldId id="2076137127"/>
          </p14:sldIdLst>
        </p14:section>
        <p14:section name="Under Construction" id="{1E61F531-83FC-448D-B952-D63552D6E8CE}">
          <p14:sldIdLst>
            <p14:sldId id="2134805796"/>
            <p14:sldId id="2758"/>
            <p14:sldId id="2134805742"/>
            <p14:sldId id="522"/>
            <p14:sldId id="2737"/>
            <p14:sldId id="281"/>
            <p14:sldId id="303"/>
            <p14:sldId id="313"/>
            <p14:sldId id="2134805746"/>
            <p14:sldId id="2134805752"/>
            <p14:sldId id="2134805753"/>
            <p14:sldId id="282"/>
            <p14:sldId id="288"/>
            <p14:sldId id="289"/>
            <p14:sldId id="292"/>
            <p14:sldId id="283"/>
            <p14:sldId id="284"/>
            <p14:sldId id="290"/>
            <p14:sldId id="293"/>
            <p14:sldId id="285"/>
            <p14:sldId id="286"/>
            <p14:sldId id="2134805754"/>
            <p14:sldId id="2134805755"/>
            <p14:sldId id="300"/>
            <p14:sldId id="2134805756"/>
            <p14:sldId id="2134805757"/>
            <p14:sldId id="308"/>
            <p14:sldId id="302"/>
            <p14:sldId id="2134805759"/>
            <p14:sldId id="2134805760"/>
            <p14:sldId id="2134805761"/>
            <p14:sldId id="2134805762"/>
            <p14:sldId id="2134805763"/>
            <p14:sldId id="299"/>
            <p14:sldId id="2134805764"/>
            <p14:sldId id="2134805765"/>
            <p14:sldId id="2134805766"/>
            <p14:sldId id="2134805768"/>
            <p14:sldId id="2134805769"/>
            <p14:sldId id="2134805770"/>
            <p14:sldId id="2134805771"/>
            <p14:sldId id="2134805772"/>
            <p14:sldId id="298"/>
            <p14:sldId id="2134805773"/>
            <p14:sldId id="2134805774"/>
            <p14:sldId id="2134805775"/>
            <p14:sldId id="2134805776"/>
            <p14:sldId id="2134805777"/>
            <p14:sldId id="2134805778"/>
            <p14:sldId id="2134805779"/>
            <p14:sldId id="2134805743"/>
            <p14:sldId id="2134805780"/>
            <p14:sldId id="2134805781"/>
            <p14:sldId id="2134805744"/>
            <p14:sldId id="2134805784"/>
            <p14:sldId id="2134805785"/>
            <p14:sldId id="2134805786"/>
            <p14:sldId id="2134805790"/>
            <p14:sldId id="2134805791"/>
            <p14:sldId id="2134805792"/>
            <p14:sldId id="2134805793"/>
            <p14:sldId id="2134805794"/>
            <p14:sldId id="2134805795"/>
            <p14:sldId id="2134805787"/>
            <p14:sldId id="2134805788"/>
            <p14:sldId id="2134805789"/>
            <p14:sldId id="2134805782"/>
            <p14:sldId id="2134805783"/>
            <p14:sldId id="297"/>
            <p14:sldId id="2134805767"/>
            <p14:sldId id="291"/>
            <p14:sldId id="301"/>
            <p14:sldId id="310"/>
            <p14:sldId id="311"/>
            <p14:sldId id="309"/>
            <p14:sldId id="312"/>
            <p14:sldId id="2134805758"/>
            <p14:sldId id="294"/>
            <p14:sldId id="295"/>
            <p14:sldId id="287"/>
            <p14:sldId id="305"/>
            <p14:sldId id="2759"/>
            <p14:sldId id="2134805745"/>
            <p14:sldId id="2760"/>
            <p14:sldId id="2782"/>
            <p14:sldId id="2781"/>
            <p14:sldId id="2757"/>
            <p14:sldId id="2766"/>
            <p14:sldId id="2134805749"/>
            <p14:sldId id="2780"/>
            <p14:sldId id="2134805751"/>
            <p14:sldId id="30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9" clrIdx="0">
    <p:extLst>
      <p:ext uri="{19B8F6BF-5375-455C-9EA6-DF929625EA0E}">
        <p15:presenceInfo xmlns:p15="http://schemas.microsoft.com/office/powerpoint/2012/main" userId="S::sean.donelson@pearson.com::3e21d0a5-01a9-4113-9b92-c184675e9234" providerId="AD"/>
      </p:ext>
    </p:extLst>
  </p:cmAuthor>
  <p:cmAuthor id="2" name="scsjcain84" initials="sc" lastIdx="2" clrIdx="1">
    <p:extLst>
      <p:ext uri="{19B8F6BF-5375-455C-9EA6-DF929625EA0E}">
        <p15:presenceInfo xmlns:p15="http://schemas.microsoft.com/office/powerpoint/2012/main" userId="S::scsjcain84_gmail.com#ext#@pearsoneducationinc.onmicrosoft.com::4399dd98-ee8b-4212-9001-7919755a32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4C6281-8618-4765-A451-1BAEF77A6B46}" v="58" dt="2023-06-08T12:25:22.989"/>
    <p1510:client id="{F51DDC3B-FF6D-4C58-8CF5-2D71B0C48CF3}" v="9" dt="2023-07-13T11:54:54.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78" autoAdjust="0"/>
  </p:normalViewPr>
  <p:slideViewPr>
    <p:cSldViewPr>
      <p:cViewPr varScale="1">
        <p:scale>
          <a:sx n="112" d="100"/>
          <a:sy n="112" d="100"/>
        </p:scale>
        <p:origin x="108" y="198"/>
      </p:cViewPr>
      <p:guideLst>
        <p:guide orient="horz" pos="1620"/>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viewProps" Target="viewProps.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theme" Target="theme/theme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notesMaster" Target="notesMasters/notesMaster1.xml"/><Relationship Id="rId119" Type="http://schemas.openxmlformats.org/officeDocument/2006/relationships/tableStyles" Target="tableStyle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microsoft.com/office/2016/11/relationships/changesInfo" Target="changesInfos/changesInfo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commentAuthors" Target="commentAuthor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microsoft.com/office/2015/10/relationships/revisionInfo" Target="revisionInfo.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Warner" userId="1d9b2d89684621c1" providerId="LiveId" clId="{6398B3B9-91BB-4B59-A395-13E1678C7116}"/>
    <pc:docChg chg="custSel addSld delSld modSld sldOrd delSection modSection">
      <pc:chgData name="Tim Warner" userId="1d9b2d89684621c1" providerId="LiveId" clId="{6398B3B9-91BB-4B59-A395-13E1678C7116}" dt="2021-10-07T15:06:24.808" v="232" actId="47"/>
      <pc:docMkLst>
        <pc:docMk/>
      </pc:docMkLst>
      <pc:sldChg chg="del">
        <pc:chgData name="Tim Warner" userId="1d9b2d89684621c1" providerId="LiveId" clId="{6398B3B9-91BB-4B59-A395-13E1678C7116}" dt="2021-10-07T15:05:39.176" v="193" actId="47"/>
        <pc:sldMkLst>
          <pc:docMk/>
          <pc:sldMk cId="1306282856" sldId="256"/>
        </pc:sldMkLst>
      </pc:sldChg>
      <pc:sldChg chg="delSp modSp mod modAnim">
        <pc:chgData name="Tim Warner" userId="1d9b2d89684621c1" providerId="LiveId" clId="{6398B3B9-91BB-4B59-A395-13E1678C7116}" dt="2021-10-07T15:06:02.308" v="216" actId="20577"/>
        <pc:sldMkLst>
          <pc:docMk/>
          <pc:sldMk cId="2019325346" sldId="260"/>
        </pc:sldMkLst>
        <pc:spChg chg="mod">
          <ac:chgData name="Tim Warner" userId="1d9b2d89684621c1" providerId="LiveId" clId="{6398B3B9-91BB-4B59-A395-13E1678C7116}" dt="2021-10-07T15:05:57.321" v="211" actId="20577"/>
          <ac:spMkLst>
            <pc:docMk/>
            <pc:sldMk cId="2019325346" sldId="260"/>
            <ac:spMk id="2" creationId="{00000000-0000-0000-0000-000000000000}"/>
          </ac:spMkLst>
        </pc:spChg>
        <pc:spChg chg="mod">
          <ac:chgData name="Tim Warner" userId="1d9b2d89684621c1" providerId="LiveId" clId="{6398B3B9-91BB-4B59-A395-13E1678C7116}" dt="2021-10-07T15:06:02.308" v="216" actId="20577"/>
          <ac:spMkLst>
            <pc:docMk/>
            <pc:sldMk cId="2019325346" sldId="260"/>
            <ac:spMk id="4" creationId="{5BBB3F74-E93A-433D-A125-C845B9E51CCB}"/>
          </ac:spMkLst>
        </pc:spChg>
        <pc:picChg chg="del">
          <ac:chgData name="Tim Warner" userId="1d9b2d89684621c1" providerId="LiveId" clId="{6398B3B9-91BB-4B59-A395-13E1678C7116}" dt="2021-10-07T15:06:00.011" v="212" actId="478"/>
          <ac:picMkLst>
            <pc:docMk/>
            <pc:sldMk cId="2019325346" sldId="260"/>
            <ac:picMk id="5" creationId="{9E1696B8-7ED0-4F69-9CFD-E401FE78BD00}"/>
          </ac:picMkLst>
        </pc:picChg>
      </pc:sldChg>
      <pc:sldChg chg="delSp modSp mod delAnim">
        <pc:chgData name="Tim Warner" userId="1d9b2d89684621c1" providerId="LiveId" clId="{6398B3B9-91BB-4B59-A395-13E1678C7116}" dt="2021-10-07T15:01:57.721" v="188" actId="1076"/>
        <pc:sldMkLst>
          <pc:docMk/>
          <pc:sldMk cId="2192088531" sldId="264"/>
        </pc:sldMkLst>
        <pc:spChg chg="mod">
          <ac:chgData name="Tim Warner" userId="1d9b2d89684621c1" providerId="LiveId" clId="{6398B3B9-91BB-4B59-A395-13E1678C7116}" dt="2021-10-07T15:01:57.721" v="188" actId="1076"/>
          <ac:spMkLst>
            <pc:docMk/>
            <pc:sldMk cId="2192088531" sldId="264"/>
            <ac:spMk id="11" creationId="{CF5A43D3-0ABE-46FA-906F-529E8FB15DEA}"/>
          </ac:spMkLst>
        </pc:spChg>
        <pc:spChg chg="mod">
          <ac:chgData name="Tim Warner" userId="1d9b2d89684621c1" providerId="LiveId" clId="{6398B3B9-91BB-4B59-A395-13E1678C7116}" dt="2021-10-07T15:01:57.721" v="188" actId="1076"/>
          <ac:spMkLst>
            <pc:docMk/>
            <pc:sldMk cId="2192088531" sldId="264"/>
            <ac:spMk id="12" creationId="{9F8919EA-9E84-4F97-8DDB-D1660D17407E}"/>
          </ac:spMkLst>
        </pc:spChg>
        <pc:spChg chg="mod">
          <ac:chgData name="Tim Warner" userId="1d9b2d89684621c1" providerId="LiveId" clId="{6398B3B9-91BB-4B59-A395-13E1678C7116}" dt="2021-10-07T15:01:57.721" v="188" actId="1076"/>
          <ac:spMkLst>
            <pc:docMk/>
            <pc:sldMk cId="2192088531" sldId="264"/>
            <ac:spMk id="13" creationId="{F19C39B7-3675-4323-8E15-38623CE61886}"/>
          </ac:spMkLst>
        </pc:spChg>
        <pc:spChg chg="del">
          <ac:chgData name="Tim Warner" userId="1d9b2d89684621c1" providerId="LiveId" clId="{6398B3B9-91BB-4B59-A395-13E1678C7116}" dt="2021-10-07T15:00:57.517" v="39" actId="478"/>
          <ac:spMkLst>
            <pc:docMk/>
            <pc:sldMk cId="2192088531" sldId="264"/>
            <ac:spMk id="14" creationId="{0AC65F06-4876-48AA-AAB6-98AE8ED79CDB}"/>
          </ac:spMkLst>
        </pc:spChg>
        <pc:spChg chg="mod">
          <ac:chgData name="Tim Warner" userId="1d9b2d89684621c1" providerId="LiveId" clId="{6398B3B9-91BB-4B59-A395-13E1678C7116}" dt="2021-10-07T15:00:53.558" v="38" actId="20577"/>
          <ac:spMkLst>
            <pc:docMk/>
            <pc:sldMk cId="2192088531" sldId="264"/>
            <ac:spMk id="20" creationId="{412337A7-EF2F-BD4E-96DF-29677C30DFCF}"/>
          </ac:spMkLst>
        </pc:spChg>
        <pc:spChg chg="mod">
          <ac:chgData name="Tim Warner" userId="1d9b2d89684621c1" providerId="LiveId" clId="{6398B3B9-91BB-4B59-A395-13E1678C7116}" dt="2021-10-07T15:01:57.721" v="188" actId="1076"/>
          <ac:spMkLst>
            <pc:docMk/>
            <pc:sldMk cId="2192088531" sldId="264"/>
            <ac:spMk id="21" creationId="{FDC123F3-7747-9C43-BCF3-A32246342DE6}"/>
          </ac:spMkLst>
        </pc:spChg>
      </pc:sldChg>
      <pc:sldChg chg="del">
        <pc:chgData name="Tim Warner" userId="1d9b2d89684621c1" providerId="LiveId" clId="{6398B3B9-91BB-4B59-A395-13E1678C7116}" dt="2021-10-07T15:05:34.516" v="192" actId="47"/>
        <pc:sldMkLst>
          <pc:docMk/>
          <pc:sldMk cId="1088449262" sldId="265"/>
        </pc:sldMkLst>
      </pc:sldChg>
      <pc:sldChg chg="del">
        <pc:chgData name="Tim Warner" userId="1d9b2d89684621c1" providerId="LiveId" clId="{6398B3B9-91BB-4B59-A395-13E1678C7116}" dt="2021-10-07T15:05:39.176" v="193" actId="47"/>
        <pc:sldMkLst>
          <pc:docMk/>
          <pc:sldMk cId="692994859" sldId="266"/>
        </pc:sldMkLst>
      </pc:sldChg>
      <pc:sldChg chg="del">
        <pc:chgData name="Tim Warner" userId="1d9b2d89684621c1" providerId="LiveId" clId="{6398B3B9-91BB-4B59-A395-13E1678C7116}" dt="2021-10-07T15:05:39.176" v="193" actId="47"/>
        <pc:sldMkLst>
          <pc:docMk/>
          <pc:sldMk cId="3577501539" sldId="267"/>
        </pc:sldMkLst>
      </pc:sldChg>
      <pc:sldChg chg="del">
        <pc:chgData name="Tim Warner" userId="1d9b2d89684621c1" providerId="LiveId" clId="{6398B3B9-91BB-4B59-A395-13E1678C7116}" dt="2021-10-07T15:05:39.176" v="193" actId="47"/>
        <pc:sldMkLst>
          <pc:docMk/>
          <pc:sldMk cId="3389583118" sldId="268"/>
        </pc:sldMkLst>
      </pc:sldChg>
      <pc:sldChg chg="del">
        <pc:chgData name="Tim Warner" userId="1d9b2d89684621c1" providerId="LiveId" clId="{6398B3B9-91BB-4B59-A395-13E1678C7116}" dt="2021-10-07T15:02:10.042" v="189" actId="18676"/>
        <pc:sldMkLst>
          <pc:docMk/>
          <pc:sldMk cId="602211251" sldId="269"/>
        </pc:sldMkLst>
      </pc:sldChg>
      <pc:sldChg chg="delSp modSp mod">
        <pc:chgData name="Tim Warner" userId="1d9b2d89684621c1" providerId="LiveId" clId="{6398B3B9-91BB-4B59-A395-13E1678C7116}" dt="2021-10-07T15:06:07.569" v="224" actId="478"/>
        <pc:sldMkLst>
          <pc:docMk/>
          <pc:sldMk cId="3535240825" sldId="270"/>
        </pc:sldMkLst>
        <pc:spChg chg="mod">
          <ac:chgData name="Tim Warner" userId="1d9b2d89684621c1" providerId="LiveId" clId="{6398B3B9-91BB-4B59-A395-13E1678C7116}" dt="2021-10-07T15:06:05.800" v="223" actId="20577"/>
          <ac:spMkLst>
            <pc:docMk/>
            <pc:sldMk cId="3535240825" sldId="270"/>
            <ac:spMk id="2" creationId="{F439F858-56E4-4307-84E7-1C4FD483C57E}"/>
          </ac:spMkLst>
        </pc:spChg>
        <pc:picChg chg="del">
          <ac:chgData name="Tim Warner" userId="1d9b2d89684621c1" providerId="LiveId" clId="{6398B3B9-91BB-4B59-A395-13E1678C7116}" dt="2021-10-07T15:06:07.569" v="224" actId="478"/>
          <ac:picMkLst>
            <pc:docMk/>
            <pc:sldMk cId="3535240825" sldId="270"/>
            <ac:picMk id="5" creationId="{D018C3D6-1110-414F-AEF6-4F58B047CF2F}"/>
          </ac:picMkLst>
        </pc:picChg>
      </pc:sldChg>
      <pc:sldChg chg="del">
        <pc:chgData name="Tim Warner" userId="1d9b2d89684621c1" providerId="LiveId" clId="{6398B3B9-91BB-4B59-A395-13E1678C7116}" dt="2021-10-07T15:02:10.042" v="189" actId="18676"/>
        <pc:sldMkLst>
          <pc:docMk/>
          <pc:sldMk cId="924435494" sldId="271"/>
        </pc:sldMkLst>
      </pc:sldChg>
      <pc:sldChg chg="del">
        <pc:chgData name="Tim Warner" userId="1d9b2d89684621c1" providerId="LiveId" clId="{6398B3B9-91BB-4B59-A395-13E1678C7116}" dt="2021-10-07T15:05:39.176" v="193" actId="47"/>
        <pc:sldMkLst>
          <pc:docMk/>
          <pc:sldMk cId="1551051090" sldId="272"/>
        </pc:sldMkLst>
      </pc:sldChg>
      <pc:sldChg chg="del">
        <pc:chgData name="Tim Warner" userId="1d9b2d89684621c1" providerId="LiveId" clId="{6398B3B9-91BB-4B59-A395-13E1678C7116}" dt="2021-10-07T15:06:24.808" v="232" actId="47"/>
        <pc:sldMkLst>
          <pc:docMk/>
          <pc:sldMk cId="3500313414" sldId="277"/>
        </pc:sldMkLst>
      </pc:sldChg>
      <pc:sldChg chg="del">
        <pc:chgData name="Tim Warner" userId="1d9b2d89684621c1" providerId="LiveId" clId="{6398B3B9-91BB-4B59-A395-13E1678C7116}" dt="2021-10-07T15:02:10.042" v="189" actId="18676"/>
        <pc:sldMkLst>
          <pc:docMk/>
          <pc:sldMk cId="3700599801" sldId="278"/>
        </pc:sldMkLst>
      </pc:sldChg>
      <pc:sldChg chg="del">
        <pc:chgData name="Tim Warner" userId="1d9b2d89684621c1" providerId="LiveId" clId="{6398B3B9-91BB-4B59-A395-13E1678C7116}" dt="2021-10-07T15:06:24.808" v="232" actId="47"/>
        <pc:sldMkLst>
          <pc:docMk/>
          <pc:sldMk cId="2771305905" sldId="279"/>
        </pc:sldMkLst>
      </pc:sldChg>
      <pc:sldChg chg="del">
        <pc:chgData name="Tim Warner" userId="1d9b2d89684621c1" providerId="LiveId" clId="{6398B3B9-91BB-4B59-A395-13E1678C7116}" dt="2021-10-07T15:06:24.808" v="232" actId="47"/>
        <pc:sldMkLst>
          <pc:docMk/>
          <pc:sldMk cId="612833289" sldId="280"/>
        </pc:sldMkLst>
      </pc:sldChg>
      <pc:sldChg chg="modSp mod">
        <pc:chgData name="Tim Warner" userId="1d9b2d89684621c1" providerId="LiveId" clId="{6398B3B9-91BB-4B59-A395-13E1678C7116}" dt="2021-10-07T15:05:51.550" v="202" actId="20577"/>
        <pc:sldMkLst>
          <pc:docMk/>
          <pc:sldMk cId="564868068" sldId="281"/>
        </pc:sldMkLst>
        <pc:spChg chg="mod">
          <ac:chgData name="Tim Warner" userId="1d9b2d89684621c1" providerId="LiveId" clId="{6398B3B9-91BB-4B59-A395-13E1678C7116}" dt="2021-10-07T15:05:51.550" v="202" actId="20577"/>
          <ac:spMkLst>
            <pc:docMk/>
            <pc:sldMk cId="564868068" sldId="281"/>
            <ac:spMk id="4" creationId="{650CF791-6E5D-4EC8-A78B-1BC8C0C7FB74}"/>
          </ac:spMkLst>
        </pc:spChg>
        <pc:spChg chg="mod">
          <ac:chgData name="Tim Warner" userId="1d9b2d89684621c1" providerId="LiveId" clId="{6398B3B9-91BB-4B59-A395-13E1678C7116}" dt="2021-10-07T15:05:48.889" v="197" actId="20577"/>
          <ac:spMkLst>
            <pc:docMk/>
            <pc:sldMk cId="564868068" sldId="281"/>
            <ac:spMk id="5" creationId="{DDF46652-3833-42CB-95D9-D0AB4DE328D0}"/>
          </ac:spMkLst>
        </pc:spChg>
      </pc:sldChg>
      <pc:sldChg chg="del">
        <pc:chgData name="Tim Warner" userId="1d9b2d89684621c1" providerId="LiveId" clId="{6398B3B9-91BB-4B59-A395-13E1678C7116}" dt="2021-10-07T15:05:39.176" v="193" actId="47"/>
        <pc:sldMkLst>
          <pc:docMk/>
          <pc:sldMk cId="3042034521" sldId="282"/>
        </pc:sldMkLst>
      </pc:sldChg>
      <pc:sldChg chg="modSp ord modAnim">
        <pc:chgData name="Tim Warner" userId="1d9b2d89684621c1" providerId="LiveId" clId="{6398B3B9-91BB-4B59-A395-13E1678C7116}" dt="2021-10-07T15:06:11.571" v="228" actId="20577"/>
        <pc:sldMkLst>
          <pc:docMk/>
          <pc:sldMk cId="1311687876" sldId="283"/>
        </pc:sldMkLst>
        <pc:spChg chg="mod">
          <ac:chgData name="Tim Warner" userId="1d9b2d89684621c1" providerId="LiveId" clId="{6398B3B9-91BB-4B59-A395-13E1678C7116}" dt="2021-10-07T15:06:11.571" v="228" actId="20577"/>
          <ac:spMkLst>
            <pc:docMk/>
            <pc:sldMk cId="1311687876" sldId="283"/>
            <ac:spMk id="7" creationId="{B8D91247-19DA-4F5B-A0CD-BF46B0B22DA4}"/>
          </ac:spMkLst>
        </pc:spChg>
      </pc:sldChg>
      <pc:sldChg chg="add">
        <pc:chgData name="Tim Warner" userId="1d9b2d89684621c1" providerId="LiveId" clId="{6398B3B9-91BB-4B59-A395-13E1678C7116}" dt="2021-10-07T15:06:19.199" v="229"/>
        <pc:sldMkLst>
          <pc:docMk/>
          <pc:sldMk cId="3450584427" sldId="284"/>
        </pc:sldMkLst>
      </pc:sldChg>
      <pc:sldChg chg="add">
        <pc:chgData name="Tim Warner" userId="1d9b2d89684621c1" providerId="LiveId" clId="{6398B3B9-91BB-4B59-A395-13E1678C7116}" dt="2021-10-07T15:06:21.259" v="230"/>
        <pc:sldMkLst>
          <pc:docMk/>
          <pc:sldMk cId="3541952279" sldId="285"/>
        </pc:sldMkLst>
      </pc:sldChg>
      <pc:sldChg chg="add">
        <pc:chgData name="Tim Warner" userId="1d9b2d89684621c1" providerId="LiveId" clId="{6398B3B9-91BB-4B59-A395-13E1678C7116}" dt="2021-10-07T15:06:22.375" v="231"/>
        <pc:sldMkLst>
          <pc:docMk/>
          <pc:sldMk cId="336706709" sldId="286"/>
        </pc:sldMkLst>
      </pc:sldChg>
    </pc:docChg>
  </pc:docChgLst>
  <pc:docChgLst>
    <pc:chgData name="Tim Warner" userId="1d9b2d89684621c1" providerId="LiveId" clId="{683992F6-5D6E-448B-AB2E-FC3A8EA69294}"/>
    <pc:docChg chg="custSel modSld">
      <pc:chgData name="Tim Warner" userId="1d9b2d89684621c1" providerId="LiveId" clId="{683992F6-5D6E-448B-AB2E-FC3A8EA69294}" dt="2021-11-26T21:33:31.850" v="12" actId="1076"/>
      <pc:docMkLst>
        <pc:docMk/>
      </pc:docMkLst>
      <pc:sldChg chg="addSp delSp modSp mod">
        <pc:chgData name="Tim Warner" userId="1d9b2d89684621c1" providerId="LiveId" clId="{683992F6-5D6E-448B-AB2E-FC3A8EA69294}" dt="2021-11-26T21:33:31.850" v="12" actId="1076"/>
        <pc:sldMkLst>
          <pc:docMk/>
          <pc:sldMk cId="2192088531" sldId="264"/>
        </pc:sldMkLst>
        <pc:picChg chg="del">
          <ac:chgData name="Tim Warner" userId="1d9b2d89684621c1" providerId="LiveId" clId="{683992F6-5D6E-448B-AB2E-FC3A8EA69294}" dt="2021-11-26T21:32:22.202" v="0" actId="478"/>
          <ac:picMkLst>
            <pc:docMk/>
            <pc:sldMk cId="2192088531" sldId="264"/>
            <ac:picMk id="3" creationId="{4F621174-1A78-4F21-95D8-60C7DD2C0579}"/>
          </ac:picMkLst>
        </pc:picChg>
        <pc:picChg chg="add mod">
          <ac:chgData name="Tim Warner" userId="1d9b2d89684621c1" providerId="LiveId" clId="{683992F6-5D6E-448B-AB2E-FC3A8EA69294}" dt="2021-11-26T21:33:31.850" v="12" actId="1076"/>
          <ac:picMkLst>
            <pc:docMk/>
            <pc:sldMk cId="2192088531" sldId="264"/>
            <ac:picMk id="4" creationId="{3D9A85A9-E4BE-448E-AA24-E41238BE54CA}"/>
          </ac:picMkLst>
        </pc:picChg>
      </pc:sldChg>
      <pc:sldChg chg="modCm">
        <pc:chgData name="Tim Warner" userId="1d9b2d89684621c1" providerId="LiveId" clId="{683992F6-5D6E-448B-AB2E-FC3A8EA69294}" dt="2021-11-26T21:33:01.217" v="6"/>
        <pc:sldMkLst>
          <pc:docMk/>
          <pc:sldMk cId="3535240825" sldId="270"/>
        </pc:sldMkLst>
      </pc:sldChg>
    </pc:docChg>
  </pc:docChgLst>
  <pc:docChgLst>
    <pc:chgData name="scsjcain84" userId="S::scsjcain84_gmail.com#ext#@pearsoneducationinc.onmicrosoft.com::4399dd98-ee8b-4212-9001-7919755a3260" providerId="AD" clId="Web-{A47ADF43-F552-46FE-B5A6-706AB9B4CD7D}"/>
    <pc:docChg chg="">
      <pc:chgData name="scsjcain84" userId="S::scsjcain84_gmail.com#ext#@pearsoneducationinc.onmicrosoft.com::4399dd98-ee8b-4212-9001-7919755a3260" providerId="AD" clId="Web-{A47ADF43-F552-46FE-B5A6-706AB9B4CD7D}" dt="2021-09-26T10:41:44.335" v="1"/>
      <pc:docMkLst>
        <pc:docMk/>
      </pc:docMkLst>
      <pc:sldChg chg="delCm">
        <pc:chgData name="scsjcain84" userId="S::scsjcain84_gmail.com#ext#@pearsoneducationinc.onmicrosoft.com::4399dd98-ee8b-4212-9001-7919755a3260" providerId="AD" clId="Web-{A47ADF43-F552-46FE-B5A6-706AB9B4CD7D}" dt="2021-09-26T10:40:41.383" v="0"/>
        <pc:sldMkLst>
          <pc:docMk/>
          <pc:sldMk cId="2192088531" sldId="264"/>
        </pc:sldMkLst>
      </pc:sldChg>
      <pc:sldChg chg="addCm">
        <pc:chgData name="scsjcain84" userId="S::scsjcain84_gmail.com#ext#@pearsoneducationinc.onmicrosoft.com::4399dd98-ee8b-4212-9001-7919755a3260" providerId="AD" clId="Web-{A47ADF43-F552-46FE-B5A6-706AB9B4CD7D}" dt="2021-09-26T10:41:44.335" v="1"/>
        <pc:sldMkLst>
          <pc:docMk/>
          <pc:sldMk cId="3535240825" sldId="270"/>
        </pc:sldMkLst>
      </pc:sldChg>
    </pc:docChg>
  </pc:docChgLst>
  <pc:docChgLst>
    <pc:chgData name="Tim Warner" userId="1d9b2d89684621c1" providerId="LiveId" clId="{EA4C6281-8618-4765-A451-1BAEF77A6B46}"/>
    <pc:docChg chg="custSel addSld delSld modSld sldOrd delSection modSection">
      <pc:chgData name="Tim Warner" userId="1d9b2d89684621c1" providerId="LiveId" clId="{EA4C6281-8618-4765-A451-1BAEF77A6B46}" dt="2023-06-08T12:25:47.313" v="218" actId="20577"/>
      <pc:docMkLst>
        <pc:docMk/>
      </pc:docMkLst>
      <pc:sldChg chg="delSp modSp mod delAnim">
        <pc:chgData name="Tim Warner" userId="1d9b2d89684621c1" providerId="LiveId" clId="{EA4C6281-8618-4765-A451-1BAEF77A6B46}" dt="2023-06-08T12:24:19.044" v="103" actId="20577"/>
        <pc:sldMkLst>
          <pc:docMk/>
          <pc:sldMk cId="2192088531" sldId="264"/>
        </pc:sldMkLst>
        <pc:spChg chg="mod">
          <ac:chgData name="Tim Warner" userId="1d9b2d89684621c1" providerId="LiveId" clId="{EA4C6281-8618-4765-A451-1BAEF77A6B46}" dt="2023-06-08T12:24:19.044" v="103" actId="20577"/>
          <ac:spMkLst>
            <pc:docMk/>
            <pc:sldMk cId="2192088531" sldId="264"/>
            <ac:spMk id="2" creationId="{006DB62C-48D4-594B-6E66-B5896CC06B76}"/>
          </ac:spMkLst>
        </pc:spChg>
        <pc:spChg chg="del">
          <ac:chgData name="Tim Warner" userId="1d9b2d89684621c1" providerId="LiveId" clId="{EA4C6281-8618-4765-A451-1BAEF77A6B46}" dt="2023-06-08T12:24:06.880" v="51" actId="478"/>
          <ac:spMkLst>
            <pc:docMk/>
            <pc:sldMk cId="2192088531" sldId="264"/>
            <ac:spMk id="3" creationId="{CDD01496-5EBB-04C3-FD22-A7D83A897A09}"/>
          </ac:spMkLst>
        </pc:spChg>
        <pc:spChg chg="del">
          <ac:chgData name="Tim Warner" userId="1d9b2d89684621c1" providerId="LiveId" clId="{EA4C6281-8618-4765-A451-1BAEF77A6B46}" dt="2023-06-08T12:24:06.880" v="51" actId="478"/>
          <ac:spMkLst>
            <pc:docMk/>
            <pc:sldMk cId="2192088531" sldId="264"/>
            <ac:spMk id="5" creationId="{057DD537-6090-C3EC-ECF0-4328ADD42A58}"/>
          </ac:spMkLst>
        </pc:spChg>
        <pc:spChg chg="mod">
          <ac:chgData name="Tim Warner" userId="1d9b2d89684621c1" providerId="LiveId" clId="{EA4C6281-8618-4765-A451-1BAEF77A6B46}" dt="2023-06-08T12:24:03.999" v="50" actId="20577"/>
          <ac:spMkLst>
            <pc:docMk/>
            <pc:sldMk cId="2192088531" sldId="264"/>
            <ac:spMk id="20" creationId="{412337A7-EF2F-BD4E-96DF-29677C30DFCF}"/>
          </ac:spMkLst>
        </pc:spChg>
        <pc:spChg chg="mod">
          <ac:chgData name="Tim Warner" userId="1d9b2d89684621c1" providerId="LiveId" clId="{EA4C6281-8618-4765-A451-1BAEF77A6B46}" dt="2023-06-08T12:24:11.864" v="69" actId="20577"/>
          <ac:spMkLst>
            <pc:docMk/>
            <pc:sldMk cId="2192088531" sldId="264"/>
            <ac:spMk id="21" creationId="{FDC123F3-7747-9C43-BCF3-A32246342DE6}"/>
          </ac:spMkLst>
        </pc:spChg>
      </pc:sldChg>
      <pc:sldChg chg="modSp mod">
        <pc:chgData name="Tim Warner" userId="1d9b2d89684621c1" providerId="LiveId" clId="{EA4C6281-8618-4765-A451-1BAEF77A6B46}" dt="2023-06-08T12:24:40.964" v="158" actId="20577"/>
        <pc:sldMkLst>
          <pc:docMk/>
          <pc:sldMk cId="564868068" sldId="281"/>
        </pc:sldMkLst>
        <pc:spChg chg="mod">
          <ac:chgData name="Tim Warner" userId="1d9b2d89684621c1" providerId="LiveId" clId="{EA4C6281-8618-4765-A451-1BAEF77A6B46}" dt="2023-06-08T12:24:34.426" v="140" actId="20577"/>
          <ac:spMkLst>
            <pc:docMk/>
            <pc:sldMk cId="564868068" sldId="281"/>
            <ac:spMk id="4" creationId="{650CF791-6E5D-4EC8-A78B-1BC8C0C7FB74}"/>
          </ac:spMkLst>
        </pc:spChg>
        <pc:spChg chg="mod">
          <ac:chgData name="Tim Warner" userId="1d9b2d89684621c1" providerId="LiveId" clId="{EA4C6281-8618-4765-A451-1BAEF77A6B46}" dt="2023-06-08T12:24:40.964" v="158" actId="20577"/>
          <ac:spMkLst>
            <pc:docMk/>
            <pc:sldMk cId="564868068" sldId="281"/>
            <ac:spMk id="5" creationId="{DDF46652-3833-42CB-95D9-D0AB4DE328D0}"/>
          </ac:spMkLst>
        </pc:spChg>
      </pc:sldChg>
      <pc:sldChg chg="del">
        <pc:chgData name="Tim Warner" userId="1d9b2d89684621c1" providerId="LiveId" clId="{EA4C6281-8618-4765-A451-1BAEF77A6B46}" dt="2023-06-08T12:25:20.868" v="175" actId="47"/>
        <pc:sldMkLst>
          <pc:docMk/>
          <pc:sldMk cId="1657547833" sldId="289"/>
        </pc:sldMkLst>
      </pc:sldChg>
      <pc:sldChg chg="del">
        <pc:chgData name="Tim Warner" userId="1d9b2d89684621c1" providerId="LiveId" clId="{EA4C6281-8618-4765-A451-1BAEF77A6B46}" dt="2023-06-08T12:25:11.720" v="172" actId="47"/>
        <pc:sldMkLst>
          <pc:docMk/>
          <pc:sldMk cId="1604716592" sldId="292"/>
        </pc:sldMkLst>
      </pc:sldChg>
      <pc:sldChg chg="del">
        <pc:chgData name="Tim Warner" userId="1d9b2d89684621c1" providerId="LiveId" clId="{EA4C6281-8618-4765-A451-1BAEF77A6B46}" dt="2023-06-08T12:25:05.321" v="170" actId="18676"/>
        <pc:sldMkLst>
          <pc:docMk/>
          <pc:sldMk cId="3262830124" sldId="297"/>
        </pc:sldMkLst>
      </pc:sldChg>
      <pc:sldChg chg="del">
        <pc:chgData name="Tim Warner" userId="1d9b2d89684621c1" providerId="LiveId" clId="{EA4C6281-8618-4765-A451-1BAEF77A6B46}" dt="2023-06-08T12:25:08.140" v="171" actId="18676"/>
        <pc:sldMkLst>
          <pc:docMk/>
          <pc:sldMk cId="2847577822" sldId="298"/>
        </pc:sldMkLst>
      </pc:sldChg>
      <pc:sldChg chg="del">
        <pc:chgData name="Tim Warner" userId="1d9b2d89684621c1" providerId="LiveId" clId="{EA4C6281-8618-4765-A451-1BAEF77A6B46}" dt="2023-06-08T12:25:17.634" v="174" actId="47"/>
        <pc:sldMkLst>
          <pc:docMk/>
          <pc:sldMk cId="3947463837" sldId="300"/>
        </pc:sldMkLst>
      </pc:sldChg>
      <pc:sldChg chg="del">
        <pc:chgData name="Tim Warner" userId="1d9b2d89684621c1" providerId="LiveId" clId="{EA4C6281-8618-4765-A451-1BAEF77A6B46}" dt="2023-06-08T12:25:05.321" v="170" actId="18676"/>
        <pc:sldMkLst>
          <pc:docMk/>
          <pc:sldMk cId="2268457261" sldId="301"/>
        </pc:sldMkLst>
      </pc:sldChg>
      <pc:sldChg chg="del">
        <pc:chgData name="Tim Warner" userId="1d9b2d89684621c1" providerId="LiveId" clId="{EA4C6281-8618-4765-A451-1BAEF77A6B46}" dt="2023-06-08T12:25:08.140" v="171" actId="18676"/>
        <pc:sldMkLst>
          <pc:docMk/>
          <pc:sldMk cId="3557441656" sldId="302"/>
        </pc:sldMkLst>
      </pc:sldChg>
      <pc:sldChg chg="modSp mod modAnim">
        <pc:chgData name="Tim Warner" userId="1d9b2d89684621c1" providerId="LiveId" clId="{EA4C6281-8618-4765-A451-1BAEF77A6B46}" dt="2023-06-08T12:24:54.392" v="167" actId="20577"/>
        <pc:sldMkLst>
          <pc:docMk/>
          <pc:sldMk cId="2895908755" sldId="303"/>
        </pc:sldMkLst>
        <pc:spChg chg="mod">
          <ac:chgData name="Tim Warner" userId="1d9b2d89684621c1" providerId="LiveId" clId="{EA4C6281-8618-4765-A451-1BAEF77A6B46}" dt="2023-06-08T12:24:52.327" v="163" actId="20577"/>
          <ac:spMkLst>
            <pc:docMk/>
            <pc:sldMk cId="2895908755" sldId="303"/>
            <ac:spMk id="2" creationId="{00000000-0000-0000-0000-000000000000}"/>
          </ac:spMkLst>
        </pc:spChg>
        <pc:spChg chg="mod">
          <ac:chgData name="Tim Warner" userId="1d9b2d89684621c1" providerId="LiveId" clId="{EA4C6281-8618-4765-A451-1BAEF77A6B46}" dt="2023-06-08T12:24:54.392" v="167" actId="20577"/>
          <ac:spMkLst>
            <pc:docMk/>
            <pc:sldMk cId="2895908755" sldId="303"/>
            <ac:spMk id="4" creationId="{5BBB3F74-E93A-433D-A125-C845B9E51CCB}"/>
          </ac:spMkLst>
        </pc:spChg>
      </pc:sldChg>
      <pc:sldChg chg="modSp mod ord">
        <pc:chgData name="Tim Warner" userId="1d9b2d89684621c1" providerId="LiveId" clId="{EA4C6281-8618-4765-A451-1BAEF77A6B46}" dt="2023-06-08T12:25:47.313" v="218" actId="20577"/>
        <pc:sldMkLst>
          <pc:docMk/>
          <pc:sldMk cId="214531532" sldId="304"/>
        </pc:sldMkLst>
        <pc:spChg chg="mod">
          <ac:chgData name="Tim Warner" userId="1d9b2d89684621c1" providerId="LiveId" clId="{EA4C6281-8618-4765-A451-1BAEF77A6B46}" dt="2023-06-08T12:25:47.313" v="218" actId="20577"/>
          <ac:spMkLst>
            <pc:docMk/>
            <pc:sldMk cId="214531532" sldId="304"/>
            <ac:spMk id="5" creationId="{4334AEB6-10DF-E7FA-59B3-A428BDCBD0FE}"/>
          </ac:spMkLst>
        </pc:spChg>
      </pc:sldChg>
      <pc:sldChg chg="modSp add mod">
        <pc:chgData name="Tim Warner" userId="1d9b2d89684621c1" providerId="LiveId" clId="{EA4C6281-8618-4765-A451-1BAEF77A6B46}" dt="2023-06-08T12:25:42.150" v="214" actId="20577"/>
        <pc:sldMkLst>
          <pc:docMk/>
          <pc:sldMk cId="3406309769" sldId="305"/>
        </pc:sldMkLst>
        <pc:spChg chg="mod">
          <ac:chgData name="Tim Warner" userId="1d9b2d89684621c1" providerId="LiveId" clId="{EA4C6281-8618-4765-A451-1BAEF77A6B46}" dt="2023-06-08T12:25:42.150" v="214" actId="20577"/>
          <ac:spMkLst>
            <pc:docMk/>
            <pc:sldMk cId="3406309769" sldId="305"/>
            <ac:spMk id="5" creationId="{DDF46652-3833-42CB-95D9-D0AB4DE328D0}"/>
          </ac:spMkLst>
        </pc:spChg>
      </pc:sldChg>
      <pc:sldChg chg="add">
        <pc:chgData name="Tim Warner" userId="1d9b2d89684621c1" providerId="LiveId" clId="{EA4C6281-8618-4765-A451-1BAEF77A6B46}" dt="2023-06-08T12:25:22.989" v="176"/>
        <pc:sldMkLst>
          <pc:docMk/>
          <pc:sldMk cId="20269165" sldId="306"/>
        </pc:sldMkLst>
      </pc:sldChg>
    </pc:docChg>
  </pc:docChgLst>
  <pc:docChgLst>
    <pc:chgData name="scsjcain84" userId="S::scsjcain84_gmail.com#ext#@pearsoneducationinc.onmicrosoft.com::4399dd98-ee8b-4212-9001-7919755a3260" providerId="AD" clId="Web-{F51DDC3B-FF6D-4C58-8CF5-2D71B0C48CF3}"/>
    <pc:docChg chg="modSld">
      <pc:chgData name="scsjcain84" userId="S::scsjcain84_gmail.com#ext#@pearsoneducationinc.onmicrosoft.com::4399dd98-ee8b-4212-9001-7919755a3260" providerId="AD" clId="Web-{F51DDC3B-FF6D-4C58-8CF5-2D71B0C48CF3}" dt="2023-07-13T11:54:52.537" v="7" actId="20577"/>
      <pc:docMkLst>
        <pc:docMk/>
      </pc:docMkLst>
      <pc:sldChg chg="modSp">
        <pc:chgData name="scsjcain84" userId="S::scsjcain84_gmail.com#ext#@pearsoneducationinc.onmicrosoft.com::4399dd98-ee8b-4212-9001-7919755a3260" providerId="AD" clId="Web-{F51DDC3B-FF6D-4C58-8CF5-2D71B0C48CF3}" dt="2023-07-13T11:53:41.237" v="1" actId="20577"/>
        <pc:sldMkLst>
          <pc:docMk/>
          <pc:sldMk cId="2895908755" sldId="303"/>
        </pc:sldMkLst>
        <pc:spChg chg="mod">
          <ac:chgData name="scsjcain84" userId="S::scsjcain84_gmail.com#ext#@pearsoneducationinc.onmicrosoft.com::4399dd98-ee8b-4212-9001-7919755a3260" providerId="AD" clId="Web-{F51DDC3B-FF6D-4C58-8CF5-2D71B0C48CF3}" dt="2023-07-13T11:53:41.237" v="1" actId="20577"/>
          <ac:spMkLst>
            <pc:docMk/>
            <pc:sldMk cId="2895908755" sldId="303"/>
            <ac:spMk id="4" creationId="{5BBB3F74-E93A-433D-A125-C845B9E51CCB}"/>
          </ac:spMkLst>
        </pc:spChg>
      </pc:sldChg>
      <pc:sldChg chg="modSp">
        <pc:chgData name="scsjcain84" userId="S::scsjcain84_gmail.com#ext#@pearsoneducationinc.onmicrosoft.com::4399dd98-ee8b-4212-9001-7919755a3260" providerId="AD" clId="Web-{F51DDC3B-FF6D-4C58-8CF5-2D71B0C48CF3}" dt="2023-07-13T11:54:52.537" v="7" actId="20577"/>
        <pc:sldMkLst>
          <pc:docMk/>
          <pc:sldMk cId="531325091" sldId="2760"/>
        </pc:sldMkLst>
        <pc:spChg chg="mod">
          <ac:chgData name="scsjcain84" userId="S::scsjcain84_gmail.com#ext#@pearsoneducationinc.onmicrosoft.com::4399dd98-ee8b-4212-9001-7919755a3260" providerId="AD" clId="Web-{F51DDC3B-FF6D-4C58-8CF5-2D71B0C48CF3}" dt="2023-07-13T11:54:52.537" v="7" actId="20577"/>
          <ac:spMkLst>
            <pc:docMk/>
            <pc:sldMk cId="531325091" sldId="2760"/>
            <ac:spMk id="4" creationId="{4C831280-E160-E337-2B87-1466227A22B6}"/>
          </ac:spMkLst>
        </pc:spChg>
      </pc:sldChg>
      <pc:sldChg chg="modSp">
        <pc:chgData name="scsjcain84" userId="S::scsjcain84_gmail.com#ext#@pearsoneducationinc.onmicrosoft.com::4399dd98-ee8b-4212-9001-7919755a3260" providerId="AD" clId="Web-{F51DDC3B-FF6D-4C58-8CF5-2D71B0C48CF3}" dt="2023-07-13T11:54:37.895" v="3" actId="20577"/>
        <pc:sldMkLst>
          <pc:docMk/>
          <pc:sldMk cId="3050423979" sldId="2134805745"/>
        </pc:sldMkLst>
        <pc:spChg chg="mod">
          <ac:chgData name="scsjcain84" userId="S::scsjcain84_gmail.com#ext#@pearsoneducationinc.onmicrosoft.com::4399dd98-ee8b-4212-9001-7919755a3260" providerId="AD" clId="Web-{F51DDC3B-FF6D-4C58-8CF5-2D71B0C48CF3}" dt="2023-07-13T11:54:37.895" v="3" actId="20577"/>
          <ac:spMkLst>
            <pc:docMk/>
            <pc:sldMk cId="3050423979" sldId="2134805745"/>
            <ac:spMk id="4" creationId="{4C831280-E160-E337-2B87-1466227A22B6}"/>
          </ac:spMkLst>
        </pc:spChg>
      </pc:sldChg>
    </pc:docChg>
  </pc:docChgLst>
  <pc:docChgLst>
    <pc:chgData name="Tim Warner" userId="1d9b2d89684621c1" providerId="LiveId" clId="{A1D3DA66-012C-4944-BA94-B91C5BD3BEC0}"/>
    <pc:docChg chg="undo custSel addSld delSld modSld delSection modSection">
      <pc:chgData name="Tim Warner" userId="1d9b2d89684621c1" providerId="LiveId" clId="{A1D3DA66-012C-4944-BA94-B91C5BD3BEC0}" dt="2023-05-13T12:52:58.454" v="1760" actId="20577"/>
      <pc:docMkLst>
        <pc:docMk/>
      </pc:docMkLst>
      <pc:sldChg chg="addSp delSp modSp mod delAnim modAnim">
        <pc:chgData name="Tim Warner" userId="1d9b2d89684621c1" providerId="LiveId" clId="{A1D3DA66-012C-4944-BA94-B91C5BD3BEC0}" dt="2023-05-12T13:01:38.894" v="278" actId="20577"/>
        <pc:sldMkLst>
          <pc:docMk/>
          <pc:sldMk cId="2192088531" sldId="264"/>
        </pc:sldMkLst>
        <pc:spChg chg="add mod">
          <ac:chgData name="Tim Warner" userId="1d9b2d89684621c1" providerId="LiveId" clId="{A1D3DA66-012C-4944-BA94-B91C5BD3BEC0}" dt="2023-05-12T13:01:33.703" v="275" actId="1076"/>
          <ac:spMkLst>
            <pc:docMk/>
            <pc:sldMk cId="2192088531" sldId="264"/>
            <ac:spMk id="2" creationId="{006DB62C-48D4-594B-6E66-B5896CC06B76}"/>
          </ac:spMkLst>
        </pc:spChg>
        <pc:spChg chg="del">
          <ac:chgData name="Tim Warner" userId="1d9b2d89684621c1" providerId="LiveId" clId="{A1D3DA66-012C-4944-BA94-B91C5BD3BEC0}" dt="2023-05-12T12:55:23.382" v="9" actId="478"/>
          <ac:spMkLst>
            <pc:docMk/>
            <pc:sldMk cId="2192088531" sldId="264"/>
            <ac:spMk id="2" creationId="{0D7107CE-AFD6-F628-553A-680F8D66FB2F}"/>
          </ac:spMkLst>
        </pc:spChg>
        <pc:spChg chg="del">
          <ac:chgData name="Tim Warner" userId="1d9b2d89684621c1" providerId="LiveId" clId="{A1D3DA66-012C-4944-BA94-B91C5BD3BEC0}" dt="2023-05-12T12:55:23.382" v="9" actId="478"/>
          <ac:spMkLst>
            <pc:docMk/>
            <pc:sldMk cId="2192088531" sldId="264"/>
            <ac:spMk id="3" creationId="{85C8FCDD-CBE5-0FEB-CEC4-C8BD180CC220}"/>
          </ac:spMkLst>
        </pc:spChg>
        <pc:spChg chg="add mod">
          <ac:chgData name="Tim Warner" userId="1d9b2d89684621c1" providerId="LiveId" clId="{A1D3DA66-012C-4944-BA94-B91C5BD3BEC0}" dt="2023-05-12T13:01:33.703" v="275" actId="1076"/>
          <ac:spMkLst>
            <pc:docMk/>
            <pc:sldMk cId="2192088531" sldId="264"/>
            <ac:spMk id="3" creationId="{CDD01496-5EBB-04C3-FD22-A7D83A897A09}"/>
          </ac:spMkLst>
        </pc:spChg>
        <pc:spChg chg="add mod">
          <ac:chgData name="Tim Warner" userId="1d9b2d89684621c1" providerId="LiveId" clId="{A1D3DA66-012C-4944-BA94-B91C5BD3BEC0}" dt="2023-05-12T13:01:33.703" v="275" actId="1076"/>
          <ac:spMkLst>
            <pc:docMk/>
            <pc:sldMk cId="2192088531" sldId="264"/>
            <ac:spMk id="5" creationId="{057DD537-6090-C3EC-ECF0-4328ADD42A58}"/>
          </ac:spMkLst>
        </pc:spChg>
        <pc:spChg chg="del">
          <ac:chgData name="Tim Warner" userId="1d9b2d89684621c1" providerId="LiveId" clId="{A1D3DA66-012C-4944-BA94-B91C5BD3BEC0}" dt="2023-05-12T12:55:23.382" v="9" actId="478"/>
          <ac:spMkLst>
            <pc:docMk/>
            <pc:sldMk cId="2192088531" sldId="264"/>
            <ac:spMk id="5" creationId="{6A03443D-04B0-B8CA-E106-DA3BE16E455D}"/>
          </ac:spMkLst>
        </pc:spChg>
        <pc:spChg chg="del">
          <ac:chgData name="Tim Warner" userId="1d9b2d89684621c1" providerId="LiveId" clId="{A1D3DA66-012C-4944-BA94-B91C5BD3BEC0}" dt="2023-05-12T12:55:23.382" v="9" actId="478"/>
          <ac:spMkLst>
            <pc:docMk/>
            <pc:sldMk cId="2192088531" sldId="264"/>
            <ac:spMk id="6" creationId="{C677E874-14B2-F86B-ED05-763A8B26B093}"/>
          </ac:spMkLst>
        </pc:spChg>
        <pc:spChg chg="mod">
          <ac:chgData name="Tim Warner" userId="1d9b2d89684621c1" providerId="LiveId" clId="{A1D3DA66-012C-4944-BA94-B91C5BD3BEC0}" dt="2023-05-12T13:01:38.894" v="278" actId="20577"/>
          <ac:spMkLst>
            <pc:docMk/>
            <pc:sldMk cId="2192088531" sldId="264"/>
            <ac:spMk id="20" creationId="{412337A7-EF2F-BD4E-96DF-29677C30DFCF}"/>
          </ac:spMkLst>
        </pc:spChg>
        <pc:spChg chg="mod">
          <ac:chgData name="Tim Warner" userId="1d9b2d89684621c1" providerId="LiveId" clId="{A1D3DA66-012C-4944-BA94-B91C5BD3BEC0}" dt="2023-05-12T13:01:33.703" v="275" actId="1076"/>
          <ac:spMkLst>
            <pc:docMk/>
            <pc:sldMk cId="2192088531" sldId="264"/>
            <ac:spMk id="21" creationId="{FDC123F3-7747-9C43-BCF3-A32246342DE6}"/>
          </ac:spMkLst>
        </pc:spChg>
      </pc:sldChg>
      <pc:sldChg chg="modSp mod">
        <pc:chgData name="Tim Warner" userId="1d9b2d89684621c1" providerId="LiveId" clId="{A1D3DA66-012C-4944-BA94-B91C5BD3BEC0}" dt="2023-05-12T13:06:44.474" v="386" actId="20577"/>
        <pc:sldMkLst>
          <pc:docMk/>
          <pc:sldMk cId="564868068" sldId="281"/>
        </pc:sldMkLst>
        <pc:spChg chg="mod">
          <ac:chgData name="Tim Warner" userId="1d9b2d89684621c1" providerId="LiveId" clId="{A1D3DA66-012C-4944-BA94-B91C5BD3BEC0}" dt="2023-05-12T13:01:56.329" v="327" actId="20577"/>
          <ac:spMkLst>
            <pc:docMk/>
            <pc:sldMk cId="564868068" sldId="281"/>
            <ac:spMk id="4" creationId="{650CF791-6E5D-4EC8-A78B-1BC8C0C7FB74}"/>
          </ac:spMkLst>
        </pc:spChg>
        <pc:spChg chg="mod">
          <ac:chgData name="Tim Warner" userId="1d9b2d89684621c1" providerId="LiveId" clId="{A1D3DA66-012C-4944-BA94-B91C5BD3BEC0}" dt="2023-05-12T13:06:44.474" v="386" actId="20577"/>
          <ac:spMkLst>
            <pc:docMk/>
            <pc:sldMk cId="564868068" sldId="281"/>
            <ac:spMk id="5" creationId="{DDF46652-3833-42CB-95D9-D0AB4DE328D0}"/>
          </ac:spMkLst>
        </pc:spChg>
      </pc:sldChg>
      <pc:sldChg chg="modSp mod modAnim">
        <pc:chgData name="Tim Warner" userId="1d9b2d89684621c1" providerId="LiveId" clId="{A1D3DA66-012C-4944-BA94-B91C5BD3BEC0}" dt="2023-05-13T12:49:07.828" v="1260" actId="20577"/>
        <pc:sldMkLst>
          <pc:docMk/>
          <pc:sldMk cId="1657547833" sldId="289"/>
        </pc:sldMkLst>
        <pc:spChg chg="mod">
          <ac:chgData name="Tim Warner" userId="1d9b2d89684621c1" providerId="LiveId" clId="{A1D3DA66-012C-4944-BA94-B91C5BD3BEC0}" dt="2023-05-12T15:58:10.163" v="558" actId="20577"/>
          <ac:spMkLst>
            <pc:docMk/>
            <pc:sldMk cId="1657547833" sldId="289"/>
            <ac:spMk id="2" creationId="{00000000-0000-0000-0000-000000000000}"/>
          </ac:spMkLst>
        </pc:spChg>
        <pc:spChg chg="mod">
          <ac:chgData name="Tim Warner" userId="1d9b2d89684621c1" providerId="LiveId" clId="{A1D3DA66-012C-4944-BA94-B91C5BD3BEC0}" dt="2023-05-13T12:49:07.828" v="1260" actId="20577"/>
          <ac:spMkLst>
            <pc:docMk/>
            <pc:sldMk cId="1657547833" sldId="289"/>
            <ac:spMk id="4" creationId="{5BBB3F74-E93A-433D-A125-C845B9E51CCB}"/>
          </ac:spMkLst>
        </pc:spChg>
      </pc:sldChg>
      <pc:sldChg chg="del">
        <pc:chgData name="Tim Warner" userId="1d9b2d89684621c1" providerId="LiveId" clId="{A1D3DA66-012C-4944-BA94-B91C5BD3BEC0}" dt="2023-05-12T13:07:28.097" v="514" actId="18676"/>
        <pc:sldMkLst>
          <pc:docMk/>
          <pc:sldMk cId="316054112" sldId="291"/>
        </pc:sldMkLst>
      </pc:sldChg>
      <pc:sldChg chg="modSp mod modAnim">
        <pc:chgData name="Tim Warner" userId="1d9b2d89684621c1" providerId="LiveId" clId="{A1D3DA66-012C-4944-BA94-B91C5BD3BEC0}" dt="2023-05-13T12:47:43.315" v="1089" actId="20577"/>
        <pc:sldMkLst>
          <pc:docMk/>
          <pc:sldMk cId="1604716592" sldId="292"/>
        </pc:sldMkLst>
        <pc:spChg chg="mod">
          <ac:chgData name="Tim Warner" userId="1d9b2d89684621c1" providerId="LiveId" clId="{A1D3DA66-012C-4944-BA94-B91C5BD3BEC0}" dt="2023-05-12T15:58:01.482" v="531" actId="20577"/>
          <ac:spMkLst>
            <pc:docMk/>
            <pc:sldMk cId="1604716592" sldId="292"/>
            <ac:spMk id="2" creationId="{00000000-0000-0000-0000-000000000000}"/>
          </ac:spMkLst>
        </pc:spChg>
        <pc:spChg chg="mod">
          <ac:chgData name="Tim Warner" userId="1d9b2d89684621c1" providerId="LiveId" clId="{A1D3DA66-012C-4944-BA94-B91C5BD3BEC0}" dt="2023-05-13T12:47:43.315" v="1089" actId="20577"/>
          <ac:spMkLst>
            <pc:docMk/>
            <pc:sldMk cId="1604716592" sldId="292"/>
            <ac:spMk id="4" creationId="{5BBB3F74-E93A-433D-A125-C845B9E51CCB}"/>
          </ac:spMkLst>
        </pc:spChg>
      </pc:sldChg>
      <pc:sldChg chg="modSp mod modAnim">
        <pc:chgData name="Tim Warner" userId="1d9b2d89684621c1" providerId="LiveId" clId="{A1D3DA66-012C-4944-BA94-B91C5BD3BEC0}" dt="2023-05-13T12:49:52.326" v="1426" actId="20577"/>
        <pc:sldMkLst>
          <pc:docMk/>
          <pc:sldMk cId="3262830124" sldId="297"/>
        </pc:sldMkLst>
        <pc:spChg chg="mod">
          <ac:chgData name="Tim Warner" userId="1d9b2d89684621c1" providerId="LiveId" clId="{A1D3DA66-012C-4944-BA94-B91C5BD3BEC0}" dt="2023-05-12T15:58:18.553" v="595" actId="20577"/>
          <ac:spMkLst>
            <pc:docMk/>
            <pc:sldMk cId="3262830124" sldId="297"/>
            <ac:spMk id="2" creationId="{00000000-0000-0000-0000-000000000000}"/>
          </ac:spMkLst>
        </pc:spChg>
        <pc:spChg chg="mod">
          <ac:chgData name="Tim Warner" userId="1d9b2d89684621c1" providerId="LiveId" clId="{A1D3DA66-012C-4944-BA94-B91C5BD3BEC0}" dt="2023-05-13T12:49:52.326" v="1426" actId="20577"/>
          <ac:spMkLst>
            <pc:docMk/>
            <pc:sldMk cId="3262830124" sldId="297"/>
            <ac:spMk id="4" creationId="{5BBB3F74-E93A-433D-A125-C845B9E51CCB}"/>
          </ac:spMkLst>
        </pc:spChg>
      </pc:sldChg>
      <pc:sldChg chg="modSp mod modAnim">
        <pc:chgData name="Tim Warner" userId="1d9b2d89684621c1" providerId="LiveId" clId="{A1D3DA66-012C-4944-BA94-B91C5BD3BEC0}" dt="2023-05-13T12:51:54.781" v="1663" actId="20577"/>
        <pc:sldMkLst>
          <pc:docMk/>
          <pc:sldMk cId="2847577822" sldId="298"/>
        </pc:sldMkLst>
        <pc:spChg chg="mod">
          <ac:chgData name="Tim Warner" userId="1d9b2d89684621c1" providerId="LiveId" clId="{A1D3DA66-012C-4944-BA94-B91C5BD3BEC0}" dt="2023-05-12T16:01:27.466" v="642" actId="20577"/>
          <ac:spMkLst>
            <pc:docMk/>
            <pc:sldMk cId="2847577822" sldId="298"/>
            <ac:spMk id="2" creationId="{00000000-0000-0000-0000-000000000000}"/>
          </ac:spMkLst>
        </pc:spChg>
        <pc:spChg chg="mod">
          <ac:chgData name="Tim Warner" userId="1d9b2d89684621c1" providerId="LiveId" clId="{A1D3DA66-012C-4944-BA94-B91C5BD3BEC0}" dt="2023-05-13T12:51:54.781" v="1663" actId="20577"/>
          <ac:spMkLst>
            <pc:docMk/>
            <pc:sldMk cId="2847577822" sldId="298"/>
            <ac:spMk id="4" creationId="{5BBB3F74-E93A-433D-A125-C845B9E51CCB}"/>
          </ac:spMkLst>
        </pc:spChg>
      </pc:sldChg>
      <pc:sldChg chg="del">
        <pc:chgData name="Tim Warner" userId="1d9b2d89684621c1" providerId="LiveId" clId="{A1D3DA66-012C-4944-BA94-B91C5BD3BEC0}" dt="2023-05-12T13:07:28.097" v="514" actId="18676"/>
        <pc:sldMkLst>
          <pc:docMk/>
          <pc:sldMk cId="995580337" sldId="299"/>
        </pc:sldMkLst>
      </pc:sldChg>
      <pc:sldChg chg="modSp add mod">
        <pc:chgData name="Tim Warner" userId="1d9b2d89684621c1" providerId="LiveId" clId="{A1D3DA66-012C-4944-BA94-B91C5BD3BEC0}" dt="2023-05-12T13:06:54.151" v="424" actId="20577"/>
        <pc:sldMkLst>
          <pc:docMk/>
          <pc:sldMk cId="3947463837" sldId="300"/>
        </pc:sldMkLst>
        <pc:spChg chg="mod">
          <ac:chgData name="Tim Warner" userId="1d9b2d89684621c1" providerId="LiveId" clId="{A1D3DA66-012C-4944-BA94-B91C5BD3BEC0}" dt="2023-05-12T13:06:54.151" v="424" actId="20577"/>
          <ac:spMkLst>
            <pc:docMk/>
            <pc:sldMk cId="3947463837" sldId="300"/>
            <ac:spMk id="5" creationId="{DDF46652-3833-42CB-95D9-D0AB4DE328D0}"/>
          </ac:spMkLst>
        </pc:spChg>
      </pc:sldChg>
      <pc:sldChg chg="del">
        <pc:chgData name="Tim Warner" userId="1d9b2d89684621c1" providerId="LiveId" clId="{A1D3DA66-012C-4944-BA94-B91C5BD3BEC0}" dt="2023-05-12T12:54:51.322" v="5" actId="47"/>
        <pc:sldMkLst>
          <pc:docMk/>
          <pc:sldMk cId="4252500842" sldId="300"/>
        </pc:sldMkLst>
      </pc:sldChg>
      <pc:sldChg chg="del">
        <pc:chgData name="Tim Warner" userId="1d9b2d89684621c1" providerId="LiveId" clId="{A1D3DA66-012C-4944-BA94-B91C5BD3BEC0}" dt="2023-05-12T12:54:51.322" v="5" actId="47"/>
        <pc:sldMkLst>
          <pc:docMk/>
          <pc:sldMk cId="941048799" sldId="301"/>
        </pc:sldMkLst>
      </pc:sldChg>
      <pc:sldChg chg="modSp add mod">
        <pc:chgData name="Tim Warner" userId="1d9b2d89684621c1" providerId="LiveId" clId="{A1D3DA66-012C-4944-BA94-B91C5BD3BEC0}" dt="2023-05-12T13:07:04.690" v="474" actId="20577"/>
        <pc:sldMkLst>
          <pc:docMk/>
          <pc:sldMk cId="2268457261" sldId="301"/>
        </pc:sldMkLst>
        <pc:spChg chg="mod">
          <ac:chgData name="Tim Warner" userId="1d9b2d89684621c1" providerId="LiveId" clId="{A1D3DA66-012C-4944-BA94-B91C5BD3BEC0}" dt="2023-05-12T13:07:04.690" v="474" actId="20577"/>
          <ac:spMkLst>
            <pc:docMk/>
            <pc:sldMk cId="2268457261" sldId="301"/>
            <ac:spMk id="5" creationId="{DDF46652-3833-42CB-95D9-D0AB4DE328D0}"/>
          </ac:spMkLst>
        </pc:spChg>
      </pc:sldChg>
      <pc:sldChg chg="modSp add mod">
        <pc:chgData name="Tim Warner" userId="1d9b2d89684621c1" providerId="LiveId" clId="{A1D3DA66-012C-4944-BA94-B91C5BD3BEC0}" dt="2023-05-12T13:07:13.573" v="513" actId="20577"/>
        <pc:sldMkLst>
          <pc:docMk/>
          <pc:sldMk cId="3557441656" sldId="302"/>
        </pc:sldMkLst>
        <pc:spChg chg="mod">
          <ac:chgData name="Tim Warner" userId="1d9b2d89684621c1" providerId="LiveId" clId="{A1D3DA66-012C-4944-BA94-B91C5BD3BEC0}" dt="2023-05-12T13:07:13.573" v="513" actId="20577"/>
          <ac:spMkLst>
            <pc:docMk/>
            <pc:sldMk cId="3557441656" sldId="302"/>
            <ac:spMk id="5" creationId="{DDF46652-3833-42CB-95D9-D0AB4DE328D0}"/>
          </ac:spMkLst>
        </pc:spChg>
      </pc:sldChg>
      <pc:sldChg chg="del">
        <pc:chgData name="Tim Warner" userId="1d9b2d89684621c1" providerId="LiveId" clId="{A1D3DA66-012C-4944-BA94-B91C5BD3BEC0}" dt="2023-05-12T12:54:51.322" v="5" actId="47"/>
        <pc:sldMkLst>
          <pc:docMk/>
          <pc:sldMk cId="3795395374" sldId="302"/>
        </pc:sldMkLst>
      </pc:sldChg>
      <pc:sldChg chg="add del">
        <pc:chgData name="Tim Warner" userId="1d9b2d89684621c1" providerId="LiveId" clId="{A1D3DA66-012C-4944-BA94-B91C5BD3BEC0}" dt="2023-05-12T13:07:28.097" v="514" actId="18676"/>
        <pc:sldMkLst>
          <pc:docMk/>
          <pc:sldMk cId="878584675" sldId="303"/>
        </pc:sldMkLst>
      </pc:sldChg>
      <pc:sldChg chg="del">
        <pc:chgData name="Tim Warner" userId="1d9b2d89684621c1" providerId="LiveId" clId="{A1D3DA66-012C-4944-BA94-B91C5BD3BEC0}" dt="2023-05-12T12:54:51.322" v="5" actId="47"/>
        <pc:sldMkLst>
          <pc:docMk/>
          <pc:sldMk cId="958968220" sldId="303"/>
        </pc:sldMkLst>
      </pc:sldChg>
      <pc:sldChg chg="modSp add mod modAnim">
        <pc:chgData name="Tim Warner" userId="1d9b2d89684621c1" providerId="LiveId" clId="{A1D3DA66-012C-4944-BA94-B91C5BD3BEC0}" dt="2023-05-13T12:46:34.306" v="889" actId="20577"/>
        <pc:sldMkLst>
          <pc:docMk/>
          <pc:sldMk cId="2895908755" sldId="303"/>
        </pc:sldMkLst>
        <pc:spChg chg="mod">
          <ac:chgData name="Tim Warner" userId="1d9b2d89684621c1" providerId="LiveId" clId="{A1D3DA66-012C-4944-BA94-B91C5BD3BEC0}" dt="2023-05-12T15:59:50.334" v="626" actId="20577"/>
          <ac:spMkLst>
            <pc:docMk/>
            <pc:sldMk cId="2895908755" sldId="303"/>
            <ac:spMk id="2" creationId="{00000000-0000-0000-0000-000000000000}"/>
          </ac:spMkLst>
        </pc:spChg>
        <pc:spChg chg="mod">
          <ac:chgData name="Tim Warner" userId="1d9b2d89684621c1" providerId="LiveId" clId="{A1D3DA66-012C-4944-BA94-B91C5BD3BEC0}" dt="2023-05-13T12:46:34.306" v="889" actId="20577"/>
          <ac:spMkLst>
            <pc:docMk/>
            <pc:sldMk cId="2895908755" sldId="303"/>
            <ac:spMk id="4" creationId="{5BBB3F74-E93A-433D-A125-C845B9E51CCB}"/>
          </ac:spMkLst>
        </pc:spChg>
      </pc:sldChg>
      <pc:sldChg chg="addSp delSp modSp new mod modClrScheme chgLayout">
        <pc:chgData name="Tim Warner" userId="1d9b2d89684621c1" providerId="LiveId" clId="{A1D3DA66-012C-4944-BA94-B91C5BD3BEC0}" dt="2023-05-13T12:52:58.454" v="1760" actId="20577"/>
        <pc:sldMkLst>
          <pc:docMk/>
          <pc:sldMk cId="214531532" sldId="304"/>
        </pc:sldMkLst>
        <pc:spChg chg="del mod ord">
          <ac:chgData name="Tim Warner" userId="1d9b2d89684621c1" providerId="LiveId" clId="{A1D3DA66-012C-4944-BA94-B91C5BD3BEC0}" dt="2023-05-12T16:01:37.077" v="644" actId="700"/>
          <ac:spMkLst>
            <pc:docMk/>
            <pc:sldMk cId="214531532" sldId="304"/>
            <ac:spMk id="2" creationId="{F05DC679-51C5-F3A4-74A0-71B5233CACD7}"/>
          </ac:spMkLst>
        </pc:spChg>
        <pc:spChg chg="del mod ord">
          <ac:chgData name="Tim Warner" userId="1d9b2d89684621c1" providerId="LiveId" clId="{A1D3DA66-012C-4944-BA94-B91C5BD3BEC0}" dt="2023-05-12T16:01:37.077" v="644" actId="700"/>
          <ac:spMkLst>
            <pc:docMk/>
            <pc:sldMk cId="214531532" sldId="304"/>
            <ac:spMk id="3" creationId="{A6472E28-9B1D-62A8-CD80-78F3E69DF1F7}"/>
          </ac:spMkLst>
        </pc:spChg>
        <pc:spChg chg="add mod ord">
          <ac:chgData name="Tim Warner" userId="1d9b2d89684621c1" providerId="LiveId" clId="{A1D3DA66-012C-4944-BA94-B91C5BD3BEC0}" dt="2023-05-12T16:01:41.009" v="654" actId="20577"/>
          <ac:spMkLst>
            <pc:docMk/>
            <pc:sldMk cId="214531532" sldId="304"/>
            <ac:spMk id="4" creationId="{38869893-E882-222C-E763-B6FB61D50501}"/>
          </ac:spMkLst>
        </pc:spChg>
        <pc:spChg chg="add mod ord">
          <ac:chgData name="Tim Warner" userId="1d9b2d89684621c1" providerId="LiveId" clId="{A1D3DA66-012C-4944-BA94-B91C5BD3BEC0}" dt="2023-05-13T12:52:58.454" v="1760" actId="20577"/>
          <ac:spMkLst>
            <pc:docMk/>
            <pc:sldMk cId="214531532" sldId="304"/>
            <ac:spMk id="5" creationId="{4334AEB6-10DF-E7FA-59B3-A428BDCBD0FE}"/>
          </ac:spMkLst>
        </pc:spChg>
      </pc:sldChg>
    </pc:docChg>
  </pc:docChgLst>
  <pc:docChgLst>
    <pc:chgData name="scsjcain84" userId="S::scsjcain84_gmail.com#ext#@pearsoneducationinc.onmicrosoft.com::4399dd98-ee8b-4212-9001-7919755a3260" providerId="AD" clId="Web-{D7158D02-1992-4C22-A702-D36A4E4C51A6}"/>
    <pc:docChg chg="delSld modSld">
      <pc:chgData name="scsjcain84" userId="S::scsjcain84_gmail.com#ext#@pearsoneducationinc.onmicrosoft.com::4399dd98-ee8b-4212-9001-7919755a3260" providerId="AD" clId="Web-{D7158D02-1992-4C22-A702-D36A4E4C51A6}" dt="2021-09-21T22:25:50.857" v="193"/>
      <pc:docMkLst>
        <pc:docMk/>
      </pc:docMkLst>
      <pc:sldChg chg="addSp delSp modSp mod modClrScheme delAnim chgLayout modNotes">
        <pc:chgData name="scsjcain84" userId="S::scsjcain84_gmail.com#ext#@pearsoneducationinc.onmicrosoft.com::4399dd98-ee8b-4212-9001-7919755a3260" providerId="AD" clId="Web-{D7158D02-1992-4C22-A702-D36A4E4C51A6}" dt="2021-09-21T22:23:57.030" v="191"/>
        <pc:sldMkLst>
          <pc:docMk/>
          <pc:sldMk cId="1306282856" sldId="256"/>
        </pc:sldMkLst>
        <pc:spChg chg="mod ord">
          <ac:chgData name="scsjcain84" userId="S::scsjcain84_gmail.com#ext#@pearsoneducationinc.onmicrosoft.com::4399dd98-ee8b-4212-9001-7919755a3260" providerId="AD" clId="Web-{D7158D02-1992-4C22-A702-D36A4E4C51A6}" dt="2021-09-21T22:23:23.780" v="153"/>
          <ac:spMkLst>
            <pc:docMk/>
            <pc:sldMk cId="1306282856" sldId="256"/>
            <ac:spMk id="2" creationId="{00000000-0000-0000-0000-000000000000}"/>
          </ac:spMkLst>
        </pc:spChg>
        <pc:spChg chg="del">
          <ac:chgData name="scsjcain84" userId="S::scsjcain84_gmail.com#ext#@pearsoneducationinc.onmicrosoft.com::4399dd98-ee8b-4212-9001-7919755a3260" providerId="AD" clId="Web-{D7158D02-1992-4C22-A702-D36A4E4C51A6}" dt="2021-09-21T22:23:47.702" v="188"/>
          <ac:spMkLst>
            <pc:docMk/>
            <pc:sldMk cId="1306282856" sldId="256"/>
            <ac:spMk id="3" creationId="{65D552A7-C5DE-4673-9916-1DD22A9D0297}"/>
          </ac:spMkLst>
        </pc:spChg>
        <pc:spChg chg="del">
          <ac:chgData name="scsjcain84" userId="S::scsjcain84_gmail.com#ext#@pearsoneducationinc.onmicrosoft.com::4399dd98-ee8b-4212-9001-7919755a3260" providerId="AD" clId="Web-{D7158D02-1992-4C22-A702-D36A4E4C51A6}" dt="2021-09-21T22:23:50.858" v="189"/>
          <ac:spMkLst>
            <pc:docMk/>
            <pc:sldMk cId="1306282856" sldId="256"/>
            <ac:spMk id="4" creationId="{14263FAE-BACE-4B78-BFCD-8B5CC91445F2}"/>
          </ac:spMkLst>
        </pc:spChg>
        <pc:spChg chg="del">
          <ac:chgData name="scsjcain84" userId="S::scsjcain84_gmail.com#ext#@pearsoneducationinc.onmicrosoft.com::4399dd98-ee8b-4212-9001-7919755a3260" providerId="AD" clId="Web-{D7158D02-1992-4C22-A702-D36A4E4C51A6}" dt="2021-09-21T22:23:54.030" v="190"/>
          <ac:spMkLst>
            <pc:docMk/>
            <pc:sldMk cId="1306282856" sldId="256"/>
            <ac:spMk id="5" creationId="{37591934-2A5D-449C-B9F7-44090AF3B693}"/>
          </ac:spMkLst>
        </pc:spChg>
        <pc:spChg chg="del">
          <ac:chgData name="scsjcain84" userId="S::scsjcain84_gmail.com#ext#@pearsoneducationinc.onmicrosoft.com::4399dd98-ee8b-4212-9001-7919755a3260" providerId="AD" clId="Web-{D7158D02-1992-4C22-A702-D36A4E4C51A6}" dt="2021-09-21T22:23:57.030" v="191"/>
          <ac:spMkLst>
            <pc:docMk/>
            <pc:sldMk cId="1306282856" sldId="256"/>
            <ac:spMk id="6" creationId="{7F715FD2-CA44-497F-9BCC-B7F857EDE9D7}"/>
          </ac:spMkLst>
        </pc:spChg>
        <pc:spChg chg="add mod ord">
          <ac:chgData name="scsjcain84" userId="S::scsjcain84_gmail.com#ext#@pearsoneducationinc.onmicrosoft.com::4399dd98-ee8b-4212-9001-7919755a3260" providerId="AD" clId="Web-{D7158D02-1992-4C22-A702-D36A4E4C51A6}" dt="2021-09-21T22:23:44.858" v="187" actId="20577"/>
          <ac:spMkLst>
            <pc:docMk/>
            <pc:sldMk cId="1306282856" sldId="256"/>
            <ac:spMk id="7" creationId="{B8D91247-19DA-4F5B-A0CD-BF46B0B22DA4}"/>
          </ac:spMkLst>
        </pc:spChg>
      </pc:sldChg>
      <pc:sldChg chg="delCm">
        <pc:chgData name="scsjcain84" userId="S::scsjcain84_gmail.com#ext#@pearsoneducationinc.onmicrosoft.com::4399dd98-ee8b-4212-9001-7919755a3260" providerId="AD" clId="Web-{D7158D02-1992-4C22-A702-D36A4E4C51A6}" dt="2021-09-21T22:25:42.888" v="192"/>
        <pc:sldMkLst>
          <pc:docMk/>
          <pc:sldMk cId="3333759567" sldId="257"/>
        </pc:sldMkLst>
      </pc:sldChg>
      <pc:sldChg chg="del">
        <pc:chgData name="scsjcain84" userId="S::scsjcain84_gmail.com#ext#@pearsoneducationinc.onmicrosoft.com::4399dd98-ee8b-4212-9001-7919755a3260" providerId="AD" clId="Web-{D7158D02-1992-4C22-A702-D36A4E4C51A6}" dt="2021-09-21T22:25:50.857" v="193"/>
        <pc:sldMkLst>
          <pc:docMk/>
          <pc:sldMk cId="728565776" sldId="262"/>
        </pc:sldMkLst>
      </pc:sldChg>
      <pc:sldChg chg="addSp delSp modSp mod modClrScheme delAnim chgLayout modNotes">
        <pc:chgData name="scsjcain84" userId="S::scsjcain84_gmail.com#ext#@pearsoneducationinc.onmicrosoft.com::4399dd98-ee8b-4212-9001-7919755a3260" providerId="AD" clId="Web-{D7158D02-1992-4C22-A702-D36A4E4C51A6}" dt="2021-09-21T22:22:32.562" v="110"/>
        <pc:sldMkLst>
          <pc:docMk/>
          <pc:sldMk cId="924435494" sldId="271"/>
        </pc:sldMkLst>
        <pc:spChg chg="mod ord">
          <ac:chgData name="scsjcain84" userId="S::scsjcain84_gmail.com#ext#@pearsoneducationinc.onmicrosoft.com::4399dd98-ee8b-4212-9001-7919755a3260" providerId="AD" clId="Web-{D7158D02-1992-4C22-A702-D36A4E4C51A6}" dt="2021-09-21T22:21:04.281" v="41"/>
          <ac:spMkLst>
            <pc:docMk/>
            <pc:sldMk cId="924435494" sldId="271"/>
            <ac:spMk id="2" creationId="{00000000-0000-0000-0000-000000000000}"/>
          </ac:spMkLst>
        </pc:spChg>
        <pc:spChg chg="del">
          <ac:chgData name="scsjcain84" userId="S::scsjcain84_gmail.com#ext#@pearsoneducationinc.onmicrosoft.com::4399dd98-ee8b-4212-9001-7919755a3260" providerId="AD" clId="Web-{D7158D02-1992-4C22-A702-D36A4E4C51A6}" dt="2021-09-21T22:22:18.796" v="105"/>
          <ac:spMkLst>
            <pc:docMk/>
            <pc:sldMk cId="924435494" sldId="271"/>
            <ac:spMk id="3" creationId="{65D552A7-C5DE-4673-9916-1DD22A9D0297}"/>
          </ac:spMkLst>
        </pc:spChg>
        <pc:spChg chg="del mod">
          <ac:chgData name="scsjcain84" userId="S::scsjcain84_gmail.com#ext#@pearsoneducationinc.onmicrosoft.com::4399dd98-ee8b-4212-9001-7919755a3260" providerId="AD" clId="Web-{D7158D02-1992-4C22-A702-D36A4E4C51A6}" dt="2021-09-21T22:22:20.843" v="107"/>
          <ac:spMkLst>
            <pc:docMk/>
            <pc:sldMk cId="924435494" sldId="271"/>
            <ac:spMk id="4" creationId="{14263FAE-BACE-4B78-BFCD-8B5CC91445F2}"/>
          </ac:spMkLst>
        </pc:spChg>
        <pc:spChg chg="del">
          <ac:chgData name="scsjcain84" userId="S::scsjcain84_gmail.com#ext#@pearsoneducationinc.onmicrosoft.com::4399dd98-ee8b-4212-9001-7919755a3260" providerId="AD" clId="Web-{D7158D02-1992-4C22-A702-D36A4E4C51A6}" dt="2021-09-21T22:22:24.812" v="108"/>
          <ac:spMkLst>
            <pc:docMk/>
            <pc:sldMk cId="924435494" sldId="271"/>
            <ac:spMk id="5" creationId="{37591934-2A5D-449C-B9F7-44090AF3B693}"/>
          </ac:spMkLst>
        </pc:spChg>
        <pc:spChg chg="del">
          <ac:chgData name="scsjcain84" userId="S::scsjcain84_gmail.com#ext#@pearsoneducationinc.onmicrosoft.com::4399dd98-ee8b-4212-9001-7919755a3260" providerId="AD" clId="Web-{D7158D02-1992-4C22-A702-D36A4E4C51A6}" dt="2021-09-21T22:22:27.984" v="109"/>
          <ac:spMkLst>
            <pc:docMk/>
            <pc:sldMk cId="924435494" sldId="271"/>
            <ac:spMk id="6" creationId="{7F715FD2-CA44-497F-9BCC-B7F857EDE9D7}"/>
          </ac:spMkLst>
        </pc:spChg>
        <pc:spChg chg="del">
          <ac:chgData name="scsjcain84" userId="S::scsjcain84_gmail.com#ext#@pearsoneducationinc.onmicrosoft.com::4399dd98-ee8b-4212-9001-7919755a3260" providerId="AD" clId="Web-{D7158D02-1992-4C22-A702-D36A4E4C51A6}" dt="2021-09-21T22:22:32.562" v="110"/>
          <ac:spMkLst>
            <pc:docMk/>
            <pc:sldMk cId="924435494" sldId="271"/>
            <ac:spMk id="7" creationId="{B9DDBCFD-140D-48A4-A52C-424C8D1E62D1}"/>
          </ac:spMkLst>
        </pc:spChg>
        <pc:spChg chg="add mod ord">
          <ac:chgData name="scsjcain84" userId="S::scsjcain84_gmail.com#ext#@pearsoneducationinc.onmicrosoft.com::4399dd98-ee8b-4212-9001-7919755a3260" providerId="AD" clId="Web-{D7158D02-1992-4C22-A702-D36A4E4C51A6}" dt="2021-09-21T22:21:58.281" v="104" actId="20577"/>
          <ac:spMkLst>
            <pc:docMk/>
            <pc:sldMk cId="924435494" sldId="271"/>
            <ac:spMk id="8" creationId="{27486138-A3BA-4E9E-9408-96C821F3C58B}"/>
          </ac:spMkLst>
        </pc:spChg>
      </pc:sldChg>
    </pc:docChg>
  </pc:docChgLst>
  <pc:docChgLst>
    <pc:chgData name="Tim Warner" userId="1d9b2d89684621c1" providerId="LiveId" clId="{92DA0473-B12B-42F0-814E-F456D93A0723}"/>
    <pc:docChg chg="custSel addSld delSld modSld sldOrd modShowInfo">
      <pc:chgData name="Tim Warner" userId="1d9b2d89684621c1" providerId="LiveId" clId="{92DA0473-B12B-42F0-814E-F456D93A0723}" dt="2021-09-20T16:55:09.546" v="3401" actId="20577"/>
      <pc:docMkLst>
        <pc:docMk/>
      </pc:docMkLst>
      <pc:sldChg chg="addSp delSp modSp mod delAnim modAnim modNotesTx">
        <pc:chgData name="Tim Warner" userId="1d9b2d89684621c1" providerId="LiveId" clId="{92DA0473-B12B-42F0-814E-F456D93A0723}" dt="2021-09-20T15:57:10.712" v="2024" actId="1036"/>
        <pc:sldMkLst>
          <pc:docMk/>
          <pc:sldMk cId="1306282856" sldId="256"/>
        </pc:sldMkLst>
        <pc:spChg chg="mod">
          <ac:chgData name="Tim Warner" userId="1d9b2d89684621c1" providerId="LiveId" clId="{92DA0473-B12B-42F0-814E-F456D93A0723}" dt="2021-09-20T14:50:11.418" v="824" actId="20577"/>
          <ac:spMkLst>
            <pc:docMk/>
            <pc:sldMk cId="1306282856" sldId="256"/>
            <ac:spMk id="2" creationId="{00000000-0000-0000-0000-000000000000}"/>
          </ac:spMkLst>
        </pc:spChg>
        <pc:spChg chg="add mod">
          <ac:chgData name="Tim Warner" userId="1d9b2d89684621c1" providerId="LiveId" clId="{92DA0473-B12B-42F0-814E-F456D93A0723}" dt="2021-09-20T15:57:10.712" v="2024" actId="1036"/>
          <ac:spMkLst>
            <pc:docMk/>
            <pc:sldMk cId="1306282856" sldId="256"/>
            <ac:spMk id="3" creationId="{65D552A7-C5DE-4673-9916-1DD22A9D0297}"/>
          </ac:spMkLst>
        </pc:spChg>
        <pc:spChg chg="add mod">
          <ac:chgData name="Tim Warner" userId="1d9b2d89684621c1" providerId="LiveId" clId="{92DA0473-B12B-42F0-814E-F456D93A0723}" dt="2021-09-20T15:57:10.712" v="2024" actId="1036"/>
          <ac:spMkLst>
            <pc:docMk/>
            <pc:sldMk cId="1306282856" sldId="256"/>
            <ac:spMk id="4" creationId="{14263FAE-BACE-4B78-BFCD-8B5CC91445F2}"/>
          </ac:spMkLst>
        </pc:spChg>
        <pc:spChg chg="add mod">
          <ac:chgData name="Tim Warner" userId="1d9b2d89684621c1" providerId="LiveId" clId="{92DA0473-B12B-42F0-814E-F456D93A0723}" dt="2021-09-20T15:57:10.712" v="2024" actId="1036"/>
          <ac:spMkLst>
            <pc:docMk/>
            <pc:sldMk cId="1306282856" sldId="256"/>
            <ac:spMk id="5" creationId="{37591934-2A5D-449C-B9F7-44090AF3B693}"/>
          </ac:spMkLst>
        </pc:spChg>
        <pc:spChg chg="add mod">
          <ac:chgData name="Tim Warner" userId="1d9b2d89684621c1" providerId="LiveId" clId="{92DA0473-B12B-42F0-814E-F456D93A0723}" dt="2021-09-20T15:57:10.712" v="2024" actId="1036"/>
          <ac:spMkLst>
            <pc:docMk/>
            <pc:sldMk cId="1306282856" sldId="256"/>
            <ac:spMk id="6" creationId="{7F715FD2-CA44-497F-9BCC-B7F857EDE9D7}"/>
          </ac:spMkLst>
        </pc:spChg>
        <pc:spChg chg="add del mod">
          <ac:chgData name="Tim Warner" userId="1d9b2d89684621c1" providerId="LiveId" clId="{92DA0473-B12B-42F0-814E-F456D93A0723}" dt="2021-09-20T15:57:04.139" v="1996" actId="478"/>
          <ac:spMkLst>
            <pc:docMk/>
            <pc:sldMk cId="1306282856" sldId="256"/>
            <ac:spMk id="7" creationId="{B9DDBCFD-140D-48A4-A52C-424C8D1E62D1}"/>
          </ac:spMkLst>
        </pc:spChg>
        <pc:spChg chg="add del mod">
          <ac:chgData name="Tim Warner" userId="1d9b2d89684621c1" providerId="LiveId" clId="{92DA0473-B12B-42F0-814E-F456D93A0723}" dt="2021-09-20T15:48:22.155" v="1231" actId="478"/>
          <ac:spMkLst>
            <pc:docMk/>
            <pc:sldMk cId="1306282856" sldId="256"/>
            <ac:spMk id="8" creationId="{C5915270-E9AD-4C2B-9F02-D0BA59472DD6}"/>
          </ac:spMkLst>
        </pc:spChg>
      </pc:sldChg>
      <pc:sldChg chg="modSp mod modClrScheme chgLayout modNotesTx">
        <pc:chgData name="Tim Warner" userId="1d9b2d89684621c1" providerId="LiveId" clId="{92DA0473-B12B-42F0-814E-F456D93A0723}" dt="2021-09-20T16:55:09.546" v="3401" actId="20577"/>
        <pc:sldMkLst>
          <pc:docMk/>
          <pc:sldMk cId="3333759567" sldId="257"/>
        </pc:sldMkLst>
        <pc:spChg chg="mod ord">
          <ac:chgData name="Tim Warner" userId="1d9b2d89684621c1" providerId="LiveId" clId="{92DA0473-B12B-42F0-814E-F456D93A0723}" dt="2021-09-20T16:38:20.305" v="2956" actId="700"/>
          <ac:spMkLst>
            <pc:docMk/>
            <pc:sldMk cId="3333759567" sldId="257"/>
            <ac:spMk id="2" creationId="{00000000-0000-0000-0000-000000000000}"/>
          </ac:spMkLst>
        </pc:spChg>
        <pc:spChg chg="mod ord">
          <ac:chgData name="Tim Warner" userId="1d9b2d89684621c1" providerId="LiveId" clId="{92DA0473-B12B-42F0-814E-F456D93A0723}" dt="2021-09-20T16:55:09.546" v="3401" actId="20577"/>
          <ac:spMkLst>
            <pc:docMk/>
            <pc:sldMk cId="3333759567" sldId="257"/>
            <ac:spMk id="3" creationId="{00000000-0000-0000-0000-000000000000}"/>
          </ac:spMkLst>
        </pc:spChg>
      </pc:sldChg>
      <pc:sldChg chg="del">
        <pc:chgData name="Tim Warner" userId="1d9b2d89684621c1" providerId="LiveId" clId="{92DA0473-B12B-42F0-814E-F456D93A0723}" dt="2021-09-20T15:07:29.286" v="1132" actId="2696"/>
        <pc:sldMkLst>
          <pc:docMk/>
          <pc:sldMk cId="2119246240" sldId="259"/>
        </pc:sldMkLst>
      </pc:sldChg>
      <pc:sldChg chg="addSp delSp modSp mod ord modClrScheme chgLayout modNotesTx">
        <pc:chgData name="Tim Warner" userId="1d9b2d89684621c1" providerId="LiveId" clId="{92DA0473-B12B-42F0-814E-F456D93A0723}" dt="2021-09-20T15:51:28.091" v="1520" actId="20577"/>
        <pc:sldMkLst>
          <pc:docMk/>
          <pc:sldMk cId="2019325346" sldId="260"/>
        </pc:sldMkLst>
        <pc:spChg chg="mod ord">
          <ac:chgData name="Tim Warner" userId="1d9b2d89684621c1" providerId="LiveId" clId="{92DA0473-B12B-42F0-814E-F456D93A0723}" dt="2021-09-20T15:02:40.022" v="1131" actId="700"/>
          <ac:spMkLst>
            <pc:docMk/>
            <pc:sldMk cId="2019325346" sldId="260"/>
            <ac:spMk id="2" creationId="{00000000-0000-0000-0000-000000000000}"/>
          </ac:spMkLst>
        </pc:spChg>
        <pc:spChg chg="del mod ord">
          <ac:chgData name="Tim Warner" userId="1d9b2d89684621c1" providerId="LiveId" clId="{92DA0473-B12B-42F0-814E-F456D93A0723}" dt="2021-09-20T15:02:40.022" v="1131" actId="700"/>
          <ac:spMkLst>
            <pc:docMk/>
            <pc:sldMk cId="2019325346" sldId="260"/>
            <ac:spMk id="3" creationId="{00000000-0000-0000-0000-000000000000}"/>
          </ac:spMkLst>
        </pc:spChg>
        <pc:spChg chg="add mod ord">
          <ac:chgData name="Tim Warner" userId="1d9b2d89684621c1" providerId="LiveId" clId="{92DA0473-B12B-42F0-814E-F456D93A0723}" dt="2021-09-20T15:51:28.091" v="1520" actId="20577"/>
          <ac:spMkLst>
            <pc:docMk/>
            <pc:sldMk cId="2019325346" sldId="260"/>
            <ac:spMk id="4" creationId="{5BBB3F74-E93A-433D-A125-C845B9E51CCB}"/>
          </ac:spMkLst>
        </pc:spChg>
      </pc:sldChg>
      <pc:sldChg chg="addSp delSp modSp mod delAnim modAnim modNotesTx">
        <pc:chgData name="Tim Warner" userId="1d9b2d89684621c1" providerId="LiveId" clId="{92DA0473-B12B-42F0-814E-F456D93A0723}" dt="2021-09-20T15:56:47.109" v="1995" actId="1035"/>
        <pc:sldMkLst>
          <pc:docMk/>
          <pc:sldMk cId="2192088531" sldId="264"/>
        </pc:sldMkLst>
        <pc:spChg chg="del">
          <ac:chgData name="Tim Warner" userId="1d9b2d89684621c1" providerId="LiveId" clId="{92DA0473-B12B-42F0-814E-F456D93A0723}" dt="2021-09-20T14:42:18.964" v="5" actId="478"/>
          <ac:spMkLst>
            <pc:docMk/>
            <pc:sldMk cId="2192088531" sldId="264"/>
            <ac:spMk id="9" creationId="{E0096BF5-2771-4FB8-AC41-3B965EAB5F77}"/>
          </ac:spMkLst>
        </pc:spChg>
        <pc:spChg chg="add mod">
          <ac:chgData name="Tim Warner" userId="1d9b2d89684621c1" providerId="LiveId" clId="{92DA0473-B12B-42F0-814E-F456D93A0723}" dt="2021-09-20T15:56:47.109" v="1995" actId="1035"/>
          <ac:spMkLst>
            <pc:docMk/>
            <pc:sldMk cId="2192088531" sldId="264"/>
            <ac:spMk id="11" creationId="{CF5A43D3-0ABE-46FA-906F-529E8FB15DEA}"/>
          </ac:spMkLst>
        </pc:spChg>
        <pc:spChg chg="add mod">
          <ac:chgData name="Tim Warner" userId="1d9b2d89684621c1" providerId="LiveId" clId="{92DA0473-B12B-42F0-814E-F456D93A0723}" dt="2021-09-20T15:56:47.109" v="1995" actId="1035"/>
          <ac:spMkLst>
            <pc:docMk/>
            <pc:sldMk cId="2192088531" sldId="264"/>
            <ac:spMk id="12" creationId="{9F8919EA-9E84-4F97-8DDB-D1660D17407E}"/>
          </ac:spMkLst>
        </pc:spChg>
        <pc:spChg chg="add mod">
          <ac:chgData name="Tim Warner" userId="1d9b2d89684621c1" providerId="LiveId" clId="{92DA0473-B12B-42F0-814E-F456D93A0723}" dt="2021-09-20T15:56:47.109" v="1995" actId="1035"/>
          <ac:spMkLst>
            <pc:docMk/>
            <pc:sldMk cId="2192088531" sldId="264"/>
            <ac:spMk id="13" creationId="{F19C39B7-3675-4323-8E15-38623CE61886}"/>
          </ac:spMkLst>
        </pc:spChg>
        <pc:spChg chg="add mod">
          <ac:chgData name="Tim Warner" userId="1d9b2d89684621c1" providerId="LiveId" clId="{92DA0473-B12B-42F0-814E-F456D93A0723}" dt="2021-09-20T15:56:47.109" v="1995" actId="1035"/>
          <ac:spMkLst>
            <pc:docMk/>
            <pc:sldMk cId="2192088531" sldId="264"/>
            <ac:spMk id="14" creationId="{0AC65F06-4876-48AA-AAB6-98AE8ED79CDB}"/>
          </ac:spMkLst>
        </pc:spChg>
        <pc:spChg chg="mod">
          <ac:chgData name="Tim Warner" userId="1d9b2d89684621c1" providerId="LiveId" clId="{92DA0473-B12B-42F0-814E-F456D93A0723}" dt="2021-09-20T14:42:43.063" v="39" actId="20577"/>
          <ac:spMkLst>
            <pc:docMk/>
            <pc:sldMk cId="2192088531" sldId="264"/>
            <ac:spMk id="20" creationId="{412337A7-EF2F-BD4E-96DF-29677C30DFCF}"/>
          </ac:spMkLst>
        </pc:spChg>
        <pc:spChg chg="mod">
          <ac:chgData name="Tim Warner" userId="1d9b2d89684621c1" providerId="LiveId" clId="{92DA0473-B12B-42F0-814E-F456D93A0723}" dt="2021-09-20T15:56:47.109" v="1995" actId="1035"/>
          <ac:spMkLst>
            <pc:docMk/>
            <pc:sldMk cId="2192088531" sldId="264"/>
            <ac:spMk id="21" creationId="{FDC123F3-7747-9C43-BCF3-A32246342DE6}"/>
          </ac:spMkLst>
        </pc:spChg>
        <pc:spChg chg="del">
          <ac:chgData name="Tim Warner" userId="1d9b2d89684621c1" providerId="LiveId" clId="{92DA0473-B12B-42F0-814E-F456D93A0723}" dt="2021-09-20T14:42:18.964" v="5" actId="478"/>
          <ac:spMkLst>
            <pc:docMk/>
            <pc:sldMk cId="2192088531" sldId="264"/>
            <ac:spMk id="22" creationId="{CF60C61A-B84F-E241-8031-3391F28C4617}"/>
          </ac:spMkLst>
        </pc:spChg>
        <pc:picChg chg="del">
          <ac:chgData name="Tim Warner" userId="1d9b2d89684621c1" providerId="LiveId" clId="{92DA0473-B12B-42F0-814E-F456D93A0723}" dt="2021-09-20T14:42:03.662" v="1" actId="478"/>
          <ac:picMkLst>
            <pc:docMk/>
            <pc:sldMk cId="2192088531" sldId="264"/>
            <ac:picMk id="3" creationId="{822D73B0-494F-4F09-825A-EADCD0DC050B}"/>
          </ac:picMkLst>
        </pc:picChg>
        <pc:picChg chg="add mod">
          <ac:chgData name="Tim Warner" userId="1d9b2d89684621c1" providerId="LiveId" clId="{92DA0473-B12B-42F0-814E-F456D93A0723}" dt="2021-09-20T14:47:46.226" v="631" actId="1076"/>
          <ac:picMkLst>
            <pc:docMk/>
            <pc:sldMk cId="2192088531" sldId="264"/>
            <ac:picMk id="4" creationId="{EBF3B38D-9867-4F3A-96B3-D37CFCD0B6ED}"/>
          </ac:picMkLst>
        </pc:picChg>
        <pc:picChg chg="add mod">
          <ac:chgData name="Tim Warner" userId="1d9b2d89684621c1" providerId="LiveId" clId="{92DA0473-B12B-42F0-814E-F456D93A0723}" dt="2021-09-20T14:47:47.211" v="632" actId="1076"/>
          <ac:picMkLst>
            <pc:docMk/>
            <pc:sldMk cId="2192088531" sldId="264"/>
            <ac:picMk id="1026" creationId="{C1406F08-5662-484B-B7F4-6071DCB8FC59}"/>
          </ac:picMkLst>
        </pc:picChg>
      </pc:sldChg>
      <pc:sldChg chg="addSp delSp modSp add mod ord modClrScheme chgLayout modNotesTx">
        <pc:chgData name="Tim Warner" userId="1d9b2d89684621c1" providerId="LiveId" clId="{92DA0473-B12B-42F0-814E-F456D93A0723}" dt="2021-09-20T15:52:26.537" v="1676" actId="20577"/>
        <pc:sldMkLst>
          <pc:docMk/>
          <pc:sldMk cId="1088449262" sldId="265"/>
        </pc:sldMkLst>
        <pc:spChg chg="mod ord">
          <ac:chgData name="Tim Warner" userId="1d9b2d89684621c1" providerId="LiveId" clId="{92DA0473-B12B-42F0-814E-F456D93A0723}" dt="2021-09-20T15:51:40.497" v="1521" actId="700"/>
          <ac:spMkLst>
            <pc:docMk/>
            <pc:sldMk cId="1088449262" sldId="265"/>
            <ac:spMk id="2" creationId="{00000000-0000-0000-0000-000000000000}"/>
          </ac:spMkLst>
        </pc:spChg>
        <pc:spChg chg="del mod ord">
          <ac:chgData name="Tim Warner" userId="1d9b2d89684621c1" providerId="LiveId" clId="{92DA0473-B12B-42F0-814E-F456D93A0723}" dt="2021-09-20T15:51:40.497" v="1521" actId="700"/>
          <ac:spMkLst>
            <pc:docMk/>
            <pc:sldMk cId="1088449262" sldId="265"/>
            <ac:spMk id="3" creationId="{00000000-0000-0000-0000-000000000000}"/>
          </ac:spMkLst>
        </pc:spChg>
        <pc:spChg chg="add mod ord">
          <ac:chgData name="Tim Warner" userId="1d9b2d89684621c1" providerId="LiveId" clId="{92DA0473-B12B-42F0-814E-F456D93A0723}" dt="2021-09-20T15:52:26.537" v="1676" actId="20577"/>
          <ac:spMkLst>
            <pc:docMk/>
            <pc:sldMk cId="1088449262" sldId="265"/>
            <ac:spMk id="4" creationId="{59F6230E-2D0D-4336-9B34-A4B59A47C461}"/>
          </ac:spMkLst>
        </pc:spChg>
      </pc:sldChg>
      <pc:sldChg chg="addSp delSp modSp add mod modClrScheme chgLayout modNotesTx">
        <pc:chgData name="Tim Warner" userId="1d9b2d89684621c1" providerId="LiveId" clId="{92DA0473-B12B-42F0-814E-F456D93A0723}" dt="2021-09-20T15:54:46.306" v="1839" actId="20577"/>
        <pc:sldMkLst>
          <pc:docMk/>
          <pc:sldMk cId="692994859" sldId="266"/>
        </pc:sldMkLst>
        <pc:spChg chg="mod ord">
          <ac:chgData name="Tim Warner" userId="1d9b2d89684621c1" providerId="LiveId" clId="{92DA0473-B12B-42F0-814E-F456D93A0723}" dt="2021-09-20T15:52:41.114" v="1677" actId="700"/>
          <ac:spMkLst>
            <pc:docMk/>
            <pc:sldMk cId="692994859" sldId="266"/>
            <ac:spMk id="2" creationId="{00000000-0000-0000-0000-000000000000}"/>
          </ac:spMkLst>
        </pc:spChg>
        <pc:spChg chg="del mod ord">
          <ac:chgData name="Tim Warner" userId="1d9b2d89684621c1" providerId="LiveId" clId="{92DA0473-B12B-42F0-814E-F456D93A0723}" dt="2021-09-20T15:52:41.114" v="1677" actId="700"/>
          <ac:spMkLst>
            <pc:docMk/>
            <pc:sldMk cId="692994859" sldId="266"/>
            <ac:spMk id="3" creationId="{00000000-0000-0000-0000-000000000000}"/>
          </ac:spMkLst>
        </pc:spChg>
        <pc:spChg chg="add mod ord">
          <ac:chgData name="Tim Warner" userId="1d9b2d89684621c1" providerId="LiveId" clId="{92DA0473-B12B-42F0-814E-F456D93A0723}" dt="2021-09-20T15:54:46.306" v="1839" actId="20577"/>
          <ac:spMkLst>
            <pc:docMk/>
            <pc:sldMk cId="692994859" sldId="266"/>
            <ac:spMk id="4" creationId="{6A915D23-18E6-4FEA-9772-710C51A46ED4}"/>
          </ac:spMkLst>
        </pc:spChg>
      </pc:sldChg>
      <pc:sldChg chg="addSp delSp modSp add mod modClrScheme chgLayout modNotesTx">
        <pc:chgData name="Tim Warner" userId="1d9b2d89684621c1" providerId="LiveId" clId="{92DA0473-B12B-42F0-814E-F456D93A0723}" dt="2021-09-20T16:37:06.008" v="2850" actId="20577"/>
        <pc:sldMkLst>
          <pc:docMk/>
          <pc:sldMk cId="3577501539" sldId="267"/>
        </pc:sldMkLst>
        <pc:spChg chg="mod ord">
          <ac:chgData name="Tim Warner" userId="1d9b2d89684621c1" providerId="LiveId" clId="{92DA0473-B12B-42F0-814E-F456D93A0723}" dt="2021-09-20T16:01:31.394" v="2025" actId="700"/>
          <ac:spMkLst>
            <pc:docMk/>
            <pc:sldMk cId="3577501539" sldId="267"/>
            <ac:spMk id="2" creationId="{00000000-0000-0000-0000-000000000000}"/>
          </ac:spMkLst>
        </pc:spChg>
        <pc:spChg chg="del mod ord">
          <ac:chgData name="Tim Warner" userId="1d9b2d89684621c1" providerId="LiveId" clId="{92DA0473-B12B-42F0-814E-F456D93A0723}" dt="2021-09-20T16:01:31.394" v="2025" actId="700"/>
          <ac:spMkLst>
            <pc:docMk/>
            <pc:sldMk cId="3577501539" sldId="267"/>
            <ac:spMk id="3" creationId="{00000000-0000-0000-0000-000000000000}"/>
          </ac:spMkLst>
        </pc:spChg>
        <pc:spChg chg="add mod ord">
          <ac:chgData name="Tim Warner" userId="1d9b2d89684621c1" providerId="LiveId" clId="{92DA0473-B12B-42F0-814E-F456D93A0723}" dt="2021-09-20T16:37:06.008" v="2850" actId="20577"/>
          <ac:spMkLst>
            <pc:docMk/>
            <pc:sldMk cId="3577501539" sldId="267"/>
            <ac:spMk id="4" creationId="{A20B6318-03CF-44FC-8417-46F8F1428205}"/>
          </ac:spMkLst>
        </pc:spChg>
      </pc:sldChg>
      <pc:sldChg chg="modSp add mod modClrScheme chgLayout modNotesTx">
        <pc:chgData name="Tim Warner" userId="1d9b2d89684621c1" providerId="LiveId" clId="{92DA0473-B12B-42F0-814E-F456D93A0723}" dt="2021-09-20T16:36:09.797" v="2816" actId="20577"/>
        <pc:sldMkLst>
          <pc:docMk/>
          <pc:sldMk cId="3389583118" sldId="268"/>
        </pc:sldMkLst>
        <pc:spChg chg="mod ord">
          <ac:chgData name="Tim Warner" userId="1d9b2d89684621c1" providerId="LiveId" clId="{92DA0473-B12B-42F0-814E-F456D93A0723}" dt="2021-09-20T16:35:07.947" v="2699" actId="700"/>
          <ac:spMkLst>
            <pc:docMk/>
            <pc:sldMk cId="3389583118" sldId="268"/>
            <ac:spMk id="2" creationId="{00000000-0000-0000-0000-000000000000}"/>
          </ac:spMkLst>
        </pc:spChg>
        <pc:spChg chg="mod ord">
          <ac:chgData name="Tim Warner" userId="1d9b2d89684621c1" providerId="LiveId" clId="{92DA0473-B12B-42F0-814E-F456D93A0723}" dt="2021-09-20T16:36:09.797" v="2816" actId="20577"/>
          <ac:spMkLst>
            <pc:docMk/>
            <pc:sldMk cId="3389583118" sldId="268"/>
            <ac:spMk id="3" creationId="{00000000-0000-0000-0000-000000000000}"/>
          </ac:spMkLst>
        </pc:spChg>
      </pc:sldChg>
      <pc:sldChg chg="modSp add mod modClrScheme chgLayout modNotesTx">
        <pc:chgData name="Tim Warner" userId="1d9b2d89684621c1" providerId="LiveId" clId="{92DA0473-B12B-42F0-814E-F456D93A0723}" dt="2021-09-20T16:37:51.884" v="2954" actId="700"/>
        <pc:sldMkLst>
          <pc:docMk/>
          <pc:sldMk cId="602211251" sldId="269"/>
        </pc:sldMkLst>
        <pc:spChg chg="mod ord">
          <ac:chgData name="Tim Warner" userId="1d9b2d89684621c1" providerId="LiveId" clId="{92DA0473-B12B-42F0-814E-F456D93A0723}" dt="2021-09-20T16:37:51.884" v="2954" actId="700"/>
          <ac:spMkLst>
            <pc:docMk/>
            <pc:sldMk cId="602211251" sldId="269"/>
            <ac:spMk id="2" creationId="{00000000-0000-0000-0000-000000000000}"/>
          </ac:spMkLst>
        </pc:spChg>
        <pc:spChg chg="mod ord">
          <ac:chgData name="Tim Warner" userId="1d9b2d89684621c1" providerId="LiveId" clId="{92DA0473-B12B-42F0-814E-F456D93A0723}" dt="2021-09-20T16:37:51.884" v="2954" actId="700"/>
          <ac:spMkLst>
            <pc:docMk/>
            <pc:sldMk cId="602211251" sldId="269"/>
            <ac:spMk id="3" creationId="{00000000-0000-0000-0000-000000000000}"/>
          </ac:spMkLst>
        </pc:spChg>
      </pc:sldChg>
      <pc:sldChg chg="addSp delSp modSp add mod modClrScheme modAnim chgLayout modNotesTx">
        <pc:chgData name="Tim Warner" userId="1d9b2d89684621c1" providerId="LiveId" clId="{92DA0473-B12B-42F0-814E-F456D93A0723}" dt="2021-09-20T16:47:18.535" v="2988" actId="571"/>
        <pc:sldMkLst>
          <pc:docMk/>
          <pc:sldMk cId="3535240825" sldId="270"/>
        </pc:sldMkLst>
        <pc:spChg chg="add mod">
          <ac:chgData name="Tim Warner" userId="1d9b2d89684621c1" providerId="LiveId" clId="{92DA0473-B12B-42F0-814E-F456D93A0723}" dt="2021-09-20T15:07:54.533" v="1161" actId="20577"/>
          <ac:spMkLst>
            <pc:docMk/>
            <pc:sldMk cId="3535240825" sldId="270"/>
            <ac:spMk id="2" creationId="{F439F858-56E4-4307-84E7-1C4FD483C57E}"/>
          </ac:spMkLst>
        </pc:spChg>
        <pc:spChg chg="add del mod">
          <ac:chgData name="Tim Warner" userId="1d9b2d89684621c1" providerId="LiveId" clId="{92DA0473-B12B-42F0-814E-F456D93A0723}" dt="2021-09-20T15:07:57.177" v="1162" actId="478"/>
          <ac:spMkLst>
            <pc:docMk/>
            <pc:sldMk cId="3535240825" sldId="270"/>
            <ac:spMk id="3" creationId="{40F2D6BB-9182-4996-9DFF-CEED8BA0A1AB}"/>
          </ac:spMkLst>
        </pc:spChg>
        <pc:spChg chg="add mod">
          <ac:chgData name="Tim Warner" userId="1d9b2d89684621c1" providerId="LiveId" clId="{92DA0473-B12B-42F0-814E-F456D93A0723}" dt="2021-09-20T16:47:01.910" v="2981" actId="14100"/>
          <ac:spMkLst>
            <pc:docMk/>
            <pc:sldMk cId="3535240825" sldId="270"/>
            <ac:spMk id="6" creationId="{88E5490E-87C4-443F-AC4B-C5CF1A5B2D6E}"/>
          </ac:spMkLst>
        </pc:spChg>
        <pc:spChg chg="add mod">
          <ac:chgData name="Tim Warner" userId="1d9b2d89684621c1" providerId="LiveId" clId="{92DA0473-B12B-42F0-814E-F456D93A0723}" dt="2021-09-20T16:47:06.170" v="2983" actId="14100"/>
          <ac:spMkLst>
            <pc:docMk/>
            <pc:sldMk cId="3535240825" sldId="270"/>
            <ac:spMk id="7" creationId="{9D771C43-5103-431D-A31E-C9A5D5FF8680}"/>
          </ac:spMkLst>
        </pc:spChg>
        <pc:spChg chg="add mod">
          <ac:chgData name="Tim Warner" userId="1d9b2d89684621c1" providerId="LiveId" clId="{92DA0473-B12B-42F0-814E-F456D93A0723}" dt="2021-09-20T16:47:10.335" v="2984" actId="571"/>
          <ac:spMkLst>
            <pc:docMk/>
            <pc:sldMk cId="3535240825" sldId="270"/>
            <ac:spMk id="8" creationId="{EAEAB0C8-5AB5-40A1-9F34-56E024D7F5E7}"/>
          </ac:spMkLst>
        </pc:spChg>
        <pc:spChg chg="add mod">
          <ac:chgData name="Tim Warner" userId="1d9b2d89684621c1" providerId="LiveId" clId="{92DA0473-B12B-42F0-814E-F456D93A0723}" dt="2021-09-20T16:47:12.621" v="2985" actId="571"/>
          <ac:spMkLst>
            <pc:docMk/>
            <pc:sldMk cId="3535240825" sldId="270"/>
            <ac:spMk id="9" creationId="{4F21ABB4-378B-4C0E-ACC5-1F7787CAA754}"/>
          </ac:spMkLst>
        </pc:spChg>
        <pc:spChg chg="add mod">
          <ac:chgData name="Tim Warner" userId="1d9b2d89684621c1" providerId="LiveId" clId="{92DA0473-B12B-42F0-814E-F456D93A0723}" dt="2021-09-20T16:47:15.111" v="2986" actId="571"/>
          <ac:spMkLst>
            <pc:docMk/>
            <pc:sldMk cId="3535240825" sldId="270"/>
            <ac:spMk id="10" creationId="{7DA2CA99-B996-42D8-A606-DD4DD62EE5F5}"/>
          </ac:spMkLst>
        </pc:spChg>
        <pc:spChg chg="add mod">
          <ac:chgData name="Tim Warner" userId="1d9b2d89684621c1" providerId="LiveId" clId="{92DA0473-B12B-42F0-814E-F456D93A0723}" dt="2021-09-20T16:47:17.075" v="2987" actId="571"/>
          <ac:spMkLst>
            <pc:docMk/>
            <pc:sldMk cId="3535240825" sldId="270"/>
            <ac:spMk id="11" creationId="{13CC614A-488F-4DD2-99F7-13D2357FDAE2}"/>
          </ac:spMkLst>
        </pc:spChg>
        <pc:spChg chg="add mod">
          <ac:chgData name="Tim Warner" userId="1d9b2d89684621c1" providerId="LiveId" clId="{92DA0473-B12B-42F0-814E-F456D93A0723}" dt="2021-09-20T16:47:18.535" v="2988" actId="571"/>
          <ac:spMkLst>
            <pc:docMk/>
            <pc:sldMk cId="3535240825" sldId="270"/>
            <ac:spMk id="12" creationId="{3E2D518B-A496-4D48-8773-B57C84FBD7D6}"/>
          </ac:spMkLst>
        </pc:spChg>
        <pc:picChg chg="add mod">
          <ac:chgData name="Tim Warner" userId="1d9b2d89684621c1" providerId="LiveId" clId="{92DA0473-B12B-42F0-814E-F456D93A0723}" dt="2021-09-20T15:45:28.569" v="1172" actId="1076"/>
          <ac:picMkLst>
            <pc:docMk/>
            <pc:sldMk cId="3535240825" sldId="270"/>
            <ac:picMk id="5" creationId="{D018C3D6-1110-414F-AEF6-4F58B047CF2F}"/>
          </ac:picMkLst>
        </pc:picChg>
      </pc:sldChg>
      <pc:sldChg chg="modSp add mod">
        <pc:chgData name="Tim Warner" userId="1d9b2d89684621c1" providerId="LiveId" clId="{92DA0473-B12B-42F0-814E-F456D93A0723}" dt="2021-09-20T15:56:34.656" v="1986" actId="1035"/>
        <pc:sldMkLst>
          <pc:docMk/>
          <pc:sldMk cId="924435494" sldId="271"/>
        </pc:sldMkLst>
        <pc:spChg chg="mod">
          <ac:chgData name="Tim Warner" userId="1d9b2d89684621c1" providerId="LiveId" clId="{92DA0473-B12B-42F0-814E-F456D93A0723}" dt="2021-09-20T15:56:34.656" v="1986" actId="1035"/>
          <ac:spMkLst>
            <pc:docMk/>
            <pc:sldMk cId="924435494" sldId="271"/>
            <ac:spMk id="3" creationId="{65D552A7-C5DE-4673-9916-1DD22A9D0297}"/>
          </ac:spMkLst>
        </pc:spChg>
        <pc:spChg chg="mod">
          <ac:chgData name="Tim Warner" userId="1d9b2d89684621c1" providerId="LiveId" clId="{92DA0473-B12B-42F0-814E-F456D93A0723}" dt="2021-09-20T15:56:34.656" v="1986" actId="1035"/>
          <ac:spMkLst>
            <pc:docMk/>
            <pc:sldMk cId="924435494" sldId="271"/>
            <ac:spMk id="4" creationId="{14263FAE-BACE-4B78-BFCD-8B5CC91445F2}"/>
          </ac:spMkLst>
        </pc:spChg>
        <pc:spChg chg="mod">
          <ac:chgData name="Tim Warner" userId="1d9b2d89684621c1" providerId="LiveId" clId="{92DA0473-B12B-42F0-814E-F456D93A0723}" dt="2021-09-20T15:56:34.656" v="1986" actId="1035"/>
          <ac:spMkLst>
            <pc:docMk/>
            <pc:sldMk cId="924435494" sldId="271"/>
            <ac:spMk id="5" creationId="{37591934-2A5D-449C-B9F7-44090AF3B693}"/>
          </ac:spMkLst>
        </pc:spChg>
        <pc:spChg chg="mod">
          <ac:chgData name="Tim Warner" userId="1d9b2d89684621c1" providerId="LiveId" clId="{92DA0473-B12B-42F0-814E-F456D93A0723}" dt="2021-09-20T15:56:34.656" v="1986" actId="1035"/>
          <ac:spMkLst>
            <pc:docMk/>
            <pc:sldMk cId="924435494" sldId="271"/>
            <ac:spMk id="6" creationId="{7F715FD2-CA44-497F-9BCC-B7F857EDE9D7}"/>
          </ac:spMkLst>
        </pc:spChg>
        <pc:spChg chg="mod">
          <ac:chgData name="Tim Warner" userId="1d9b2d89684621c1" providerId="LiveId" clId="{92DA0473-B12B-42F0-814E-F456D93A0723}" dt="2021-09-20T15:56:34.656" v="1986" actId="1035"/>
          <ac:spMkLst>
            <pc:docMk/>
            <pc:sldMk cId="924435494" sldId="271"/>
            <ac:spMk id="7" creationId="{B9DDBCFD-140D-48A4-A52C-424C8D1E62D1}"/>
          </ac:spMkLst>
        </pc:spChg>
      </pc:sldChg>
      <pc:sldChg chg="addSp delSp modSp add mod modAnim modNotesTx">
        <pc:chgData name="Tim Warner" userId="1d9b2d89684621c1" providerId="LiveId" clId="{92DA0473-B12B-42F0-814E-F456D93A0723}" dt="2021-09-20T16:46:48.307" v="2978" actId="14100"/>
        <pc:sldMkLst>
          <pc:docMk/>
          <pc:sldMk cId="1551051090" sldId="272"/>
        </pc:sldMkLst>
        <pc:spChg chg="mod">
          <ac:chgData name="Tim Warner" userId="1d9b2d89684621c1" providerId="LiveId" clId="{92DA0473-B12B-42F0-814E-F456D93A0723}" dt="2021-09-20T16:16:22.072" v="2342" actId="20577"/>
          <ac:spMkLst>
            <pc:docMk/>
            <pc:sldMk cId="1551051090" sldId="272"/>
            <ac:spMk id="2" creationId="{F439F858-56E4-4307-84E7-1C4FD483C57E}"/>
          </ac:spMkLst>
        </pc:spChg>
        <pc:spChg chg="add mod">
          <ac:chgData name="Tim Warner" userId="1d9b2d89684621c1" providerId="LiveId" clId="{92DA0473-B12B-42F0-814E-F456D93A0723}" dt="2021-09-20T16:19:05.960" v="2437" actId="20577"/>
          <ac:spMkLst>
            <pc:docMk/>
            <pc:sldMk cId="1551051090" sldId="272"/>
            <ac:spMk id="3" creationId="{C968C72B-B483-4D7A-86A7-B923C5C12EDC}"/>
          </ac:spMkLst>
        </pc:spChg>
        <pc:spChg chg="add mod ord">
          <ac:chgData name="Tim Warner" userId="1d9b2d89684621c1" providerId="LiveId" clId="{92DA0473-B12B-42F0-814E-F456D93A0723}" dt="2021-09-20T16:45:08.489" v="2960" actId="14100"/>
          <ac:spMkLst>
            <pc:docMk/>
            <pc:sldMk cId="1551051090" sldId="272"/>
            <ac:spMk id="4" creationId="{E38EEF24-5954-4A8A-9F7E-86A057982800}"/>
          </ac:spMkLst>
        </pc:spChg>
        <pc:spChg chg="add mod">
          <ac:chgData name="Tim Warner" userId="1d9b2d89684621c1" providerId="LiveId" clId="{92DA0473-B12B-42F0-814E-F456D93A0723}" dt="2021-09-20T16:45:15.894" v="2962" actId="14100"/>
          <ac:spMkLst>
            <pc:docMk/>
            <pc:sldMk cId="1551051090" sldId="272"/>
            <ac:spMk id="9" creationId="{91887E33-2412-4219-9FB8-DB674F625963}"/>
          </ac:spMkLst>
        </pc:spChg>
        <pc:spChg chg="add mod">
          <ac:chgData name="Tim Warner" userId="1d9b2d89684621c1" providerId="LiveId" clId="{92DA0473-B12B-42F0-814E-F456D93A0723}" dt="2021-09-20T16:45:20.084" v="2963" actId="571"/>
          <ac:spMkLst>
            <pc:docMk/>
            <pc:sldMk cId="1551051090" sldId="272"/>
            <ac:spMk id="10" creationId="{91EA8E1C-03D1-4B75-97E8-466A60C16ACE}"/>
          </ac:spMkLst>
        </pc:spChg>
        <pc:spChg chg="add mod">
          <ac:chgData name="Tim Warner" userId="1d9b2d89684621c1" providerId="LiveId" clId="{92DA0473-B12B-42F0-814E-F456D93A0723}" dt="2021-09-20T16:45:25.498" v="2964" actId="571"/>
          <ac:spMkLst>
            <pc:docMk/>
            <pc:sldMk cId="1551051090" sldId="272"/>
            <ac:spMk id="11" creationId="{1375FE9E-92A9-456E-A3C7-5C5D2BBC8013}"/>
          </ac:spMkLst>
        </pc:spChg>
        <pc:spChg chg="add mod">
          <ac:chgData name="Tim Warner" userId="1d9b2d89684621c1" providerId="LiveId" clId="{92DA0473-B12B-42F0-814E-F456D93A0723}" dt="2021-09-20T16:46:48.307" v="2978" actId="14100"/>
          <ac:spMkLst>
            <pc:docMk/>
            <pc:sldMk cId="1551051090" sldId="272"/>
            <ac:spMk id="12" creationId="{A99750BE-ADEA-4461-8DA0-CCEA1AB5F594}"/>
          </ac:spMkLst>
        </pc:spChg>
        <pc:spChg chg="add mod">
          <ac:chgData name="Tim Warner" userId="1d9b2d89684621c1" providerId="LiveId" clId="{92DA0473-B12B-42F0-814E-F456D93A0723}" dt="2021-09-20T16:45:39.112" v="2969" actId="571"/>
          <ac:spMkLst>
            <pc:docMk/>
            <pc:sldMk cId="1551051090" sldId="272"/>
            <ac:spMk id="13" creationId="{7126EF0C-77BF-46BC-B1C9-06279D7FE530}"/>
          </ac:spMkLst>
        </pc:spChg>
        <pc:spChg chg="add mod">
          <ac:chgData name="Tim Warner" userId="1d9b2d89684621c1" providerId="LiveId" clId="{92DA0473-B12B-42F0-814E-F456D93A0723}" dt="2021-09-20T16:45:53.349" v="2973" actId="14100"/>
          <ac:spMkLst>
            <pc:docMk/>
            <pc:sldMk cId="1551051090" sldId="272"/>
            <ac:spMk id="14" creationId="{7B669D26-5F3F-493A-8334-CB25EA6074A7}"/>
          </ac:spMkLst>
        </pc:spChg>
        <pc:picChg chg="del">
          <ac:chgData name="Tim Warner" userId="1d9b2d89684621c1" providerId="LiveId" clId="{92DA0473-B12B-42F0-814E-F456D93A0723}" dt="2021-09-20T16:16:24.092" v="2343" actId="478"/>
          <ac:picMkLst>
            <pc:docMk/>
            <pc:sldMk cId="1551051090" sldId="272"/>
            <ac:picMk id="5" creationId="{D018C3D6-1110-414F-AEF6-4F58B047CF2F}"/>
          </ac:picMkLst>
        </pc:picChg>
        <pc:picChg chg="add mod">
          <ac:chgData name="Tim Warner" userId="1d9b2d89684621c1" providerId="LiveId" clId="{92DA0473-B12B-42F0-814E-F456D93A0723}" dt="2021-09-20T16:20:02.032" v="2442" actId="1076"/>
          <ac:picMkLst>
            <pc:docMk/>
            <pc:sldMk cId="1551051090" sldId="272"/>
            <ac:picMk id="7" creationId="{6CB1E04E-0184-4E0B-BDC7-C9DCD478EBBB}"/>
          </ac:picMkLst>
        </pc:picChg>
        <pc:picChg chg="add del mod">
          <ac:chgData name="Tim Warner" userId="1d9b2d89684621c1" providerId="LiveId" clId="{92DA0473-B12B-42F0-814E-F456D93A0723}" dt="2021-09-20T16:19:52.507" v="2438" actId="478"/>
          <ac:picMkLst>
            <pc:docMk/>
            <pc:sldMk cId="1551051090" sldId="272"/>
            <ac:picMk id="2050" creationId="{6A48F159-B015-4B15-BDBA-E175EB640E7E}"/>
          </ac:picMkLst>
        </pc:picChg>
      </pc:sldChg>
    </pc:docChg>
  </pc:docChgLst>
  <pc:docChgLst>
    <pc:chgData name="scsjcain84" userId="S::scsjcain84_gmail.com#ext#@pearsoneducationinc.onmicrosoft.com::4399dd98-ee8b-4212-9001-7919755a3260" providerId="AD" clId="Web-{63967690-157E-464C-8284-6A3C020D1EB0}"/>
    <pc:docChg chg="modSld">
      <pc:chgData name="scsjcain84" userId="S::scsjcain84_gmail.com#ext#@pearsoneducationinc.onmicrosoft.com::4399dd98-ee8b-4212-9001-7919755a3260" providerId="AD" clId="Web-{63967690-157E-464C-8284-6A3C020D1EB0}" dt="2021-09-21T22:01:15.860" v="489"/>
      <pc:docMkLst>
        <pc:docMk/>
      </pc:docMkLst>
      <pc:sldChg chg="delCm modNotes">
        <pc:chgData name="scsjcain84" userId="S::scsjcain84_gmail.com#ext#@pearsoneducationinc.onmicrosoft.com::4399dd98-ee8b-4212-9001-7919755a3260" providerId="AD" clId="Web-{63967690-157E-464C-8284-6A3C020D1EB0}" dt="2021-09-21T21:52:47.928" v="122"/>
        <pc:sldMkLst>
          <pc:docMk/>
          <pc:sldMk cId="1306282856" sldId="256"/>
        </pc:sldMkLst>
      </pc:sldChg>
      <pc:sldChg chg="modNotes">
        <pc:chgData name="scsjcain84" userId="S::scsjcain84_gmail.com#ext#@pearsoneducationinc.onmicrosoft.com::4399dd98-ee8b-4212-9001-7919755a3260" providerId="AD" clId="Web-{63967690-157E-464C-8284-6A3C020D1EB0}" dt="2021-09-21T21:55:21.770" v="289"/>
        <pc:sldMkLst>
          <pc:docMk/>
          <pc:sldMk cId="3333759567" sldId="257"/>
        </pc:sldMkLst>
      </pc:sldChg>
      <pc:sldChg chg="delCm modNotes">
        <pc:chgData name="scsjcain84" userId="S::scsjcain84_gmail.com#ext#@pearsoneducationinc.onmicrosoft.com::4399dd98-ee8b-4212-9001-7919755a3260" providerId="AD" clId="Web-{63967690-157E-464C-8284-6A3C020D1EB0}" dt="2021-09-21T21:44:58.792" v="15"/>
        <pc:sldMkLst>
          <pc:docMk/>
          <pc:sldMk cId="2019325346" sldId="260"/>
        </pc:sldMkLst>
      </pc:sldChg>
      <pc:sldChg chg="delCm">
        <pc:chgData name="scsjcain84" userId="S::scsjcain84_gmail.com#ext#@pearsoneducationinc.onmicrosoft.com::4399dd98-ee8b-4212-9001-7919755a3260" providerId="AD" clId="Web-{63967690-157E-464C-8284-6A3C020D1EB0}" dt="2021-09-21T21:53:14.318" v="123"/>
        <pc:sldMkLst>
          <pc:docMk/>
          <pc:sldMk cId="728565776" sldId="262"/>
        </pc:sldMkLst>
      </pc:sldChg>
      <pc:sldChg chg="addCm delCm modNotes">
        <pc:chgData name="scsjcain84" userId="S::scsjcain84_gmail.com#ext#@pearsoneducationinc.onmicrosoft.com::4399dd98-ee8b-4212-9001-7919755a3260" providerId="AD" clId="Web-{63967690-157E-464C-8284-6A3C020D1EB0}" dt="2021-09-21T22:01:15.860" v="489"/>
        <pc:sldMkLst>
          <pc:docMk/>
          <pc:sldMk cId="2192088531" sldId="264"/>
        </pc:sldMkLst>
      </pc:sldChg>
      <pc:sldChg chg="modSp">
        <pc:chgData name="scsjcain84" userId="S::scsjcain84_gmail.com#ext#@pearsoneducationinc.onmicrosoft.com::4399dd98-ee8b-4212-9001-7919755a3260" providerId="AD" clId="Web-{63967690-157E-464C-8284-6A3C020D1EB0}" dt="2021-09-21T21:50:13.414" v="118" actId="20577"/>
        <pc:sldMkLst>
          <pc:docMk/>
          <pc:sldMk cId="602211251" sldId="269"/>
        </pc:sldMkLst>
        <pc:spChg chg="mod">
          <ac:chgData name="scsjcain84" userId="S::scsjcain84_gmail.com#ext#@pearsoneducationinc.onmicrosoft.com::4399dd98-ee8b-4212-9001-7919755a3260" providerId="AD" clId="Web-{63967690-157E-464C-8284-6A3C020D1EB0}" dt="2021-09-21T21:50:13.414" v="118" actId="20577"/>
          <ac:spMkLst>
            <pc:docMk/>
            <pc:sldMk cId="602211251" sldId="269"/>
            <ac:spMk id="2" creationId="{00000000-0000-0000-0000-000000000000}"/>
          </ac:spMkLst>
        </pc:spChg>
      </pc:sldChg>
      <pc:sldChg chg="modNotes">
        <pc:chgData name="scsjcain84" userId="S::scsjcain84_gmail.com#ext#@pearsoneducationinc.onmicrosoft.com::4399dd98-ee8b-4212-9001-7919755a3260" providerId="AD" clId="Web-{63967690-157E-464C-8284-6A3C020D1EB0}" dt="2021-09-21T21:46:04.604" v="70"/>
        <pc:sldMkLst>
          <pc:docMk/>
          <pc:sldMk cId="3535240825" sldId="270"/>
        </pc:sldMkLst>
      </pc:sldChg>
      <pc:sldChg chg="modNotes">
        <pc:chgData name="scsjcain84" userId="S::scsjcain84_gmail.com#ext#@pearsoneducationinc.onmicrosoft.com::4399dd98-ee8b-4212-9001-7919755a3260" providerId="AD" clId="Web-{63967690-157E-464C-8284-6A3C020D1EB0}" dt="2021-09-21T21:46:45.151" v="88"/>
        <pc:sldMkLst>
          <pc:docMk/>
          <pc:sldMk cId="924435494" sldId="271"/>
        </pc:sldMkLst>
      </pc:sldChg>
      <pc:sldChg chg="modNotes">
        <pc:chgData name="scsjcain84" userId="S::scsjcain84_gmail.com#ext#@pearsoneducationinc.onmicrosoft.com::4399dd98-ee8b-4212-9001-7919755a3260" providerId="AD" clId="Web-{63967690-157E-464C-8284-6A3C020D1EB0}" dt="2021-09-21T21:49:58.180" v="117"/>
        <pc:sldMkLst>
          <pc:docMk/>
          <pc:sldMk cId="1551051090" sldId="272"/>
        </pc:sldMkLst>
      </pc:sldChg>
    </pc:docChg>
  </pc:docChgLst>
  <pc:docChgLst>
    <pc:chgData name="Tim Warner" userId="1d9b2d89684621c1" providerId="LiveId" clId="{1D823975-76CB-425E-8C0B-65F4E1D15B5C}"/>
    <pc:docChg chg="modSld modSection">
      <pc:chgData name="Tim Warner" userId="1d9b2d89684621c1" providerId="LiveId" clId="{1D823975-76CB-425E-8C0B-65F4E1D15B5C}" dt="2021-10-15T14:07:57.585" v="7"/>
      <pc:docMkLst>
        <pc:docMk/>
      </pc:docMkLst>
      <pc:sldChg chg="modSp mod">
        <pc:chgData name="Tim Warner" userId="1d9b2d89684621c1" providerId="LiveId" clId="{1D823975-76CB-425E-8C0B-65F4E1D15B5C}" dt="2021-10-15T14:07:57.585" v="7"/>
        <pc:sldMkLst>
          <pc:docMk/>
          <pc:sldMk cId="564868068" sldId="281"/>
        </pc:sldMkLst>
        <pc:spChg chg="mod">
          <ac:chgData name="Tim Warner" userId="1d9b2d89684621c1" providerId="LiveId" clId="{1D823975-76CB-425E-8C0B-65F4E1D15B5C}" dt="2021-10-15T14:07:57.585" v="7"/>
          <ac:spMkLst>
            <pc:docMk/>
            <pc:sldMk cId="564868068" sldId="281"/>
            <ac:spMk id="5" creationId="{DDF46652-3833-42CB-95D9-D0AB4DE328D0}"/>
          </ac:spMkLst>
        </pc:spChg>
      </pc:sldChg>
    </pc:docChg>
  </pc:docChgLst>
  <pc:docChgLst>
    <pc:chgData name="Tim Warner" userId="1d9b2d89684621c1" providerId="LiveId" clId="{2188A1F8-C906-4412-AAEF-AE128D97E570}"/>
    <pc:docChg chg="custSel delSld modSld sldOrd">
      <pc:chgData name="Tim Warner" userId="1d9b2d89684621c1" providerId="LiveId" clId="{2188A1F8-C906-4412-AAEF-AE128D97E570}" dt="2021-09-18T19:56:53.060" v="220" actId="478"/>
      <pc:docMkLst>
        <pc:docMk/>
      </pc:docMkLst>
      <pc:sldChg chg="delSp modSp mod">
        <pc:chgData name="Tim Warner" userId="1d9b2d89684621c1" providerId="LiveId" clId="{2188A1F8-C906-4412-AAEF-AE128D97E570}" dt="2021-09-18T19:56:53.060" v="220" actId="478"/>
        <pc:sldMkLst>
          <pc:docMk/>
          <pc:sldMk cId="1306282856" sldId="256"/>
        </pc:sldMkLst>
        <pc:spChg chg="mod">
          <ac:chgData name="Tim Warner" userId="1d9b2d89684621c1" providerId="LiveId" clId="{2188A1F8-C906-4412-AAEF-AE128D97E570}" dt="2021-09-18T19:56:49.959" v="219" actId="20577"/>
          <ac:spMkLst>
            <pc:docMk/>
            <pc:sldMk cId="1306282856" sldId="256"/>
            <ac:spMk id="2" creationId="{00000000-0000-0000-0000-000000000000}"/>
          </ac:spMkLst>
        </pc:spChg>
        <pc:spChg chg="del">
          <ac:chgData name="Tim Warner" userId="1d9b2d89684621c1" providerId="LiveId" clId="{2188A1F8-C906-4412-AAEF-AE128D97E570}" dt="2021-09-18T19:56:53.060" v="220" actId="478"/>
          <ac:spMkLst>
            <pc:docMk/>
            <pc:sldMk cId="1306282856" sldId="256"/>
            <ac:spMk id="3" creationId="{00000000-0000-0000-0000-000000000000}"/>
          </ac:spMkLst>
        </pc:spChg>
      </pc:sldChg>
      <pc:sldChg chg="modSp mod ord">
        <pc:chgData name="Tim Warner" userId="1d9b2d89684621c1" providerId="LiveId" clId="{2188A1F8-C906-4412-AAEF-AE128D97E570}" dt="2021-09-18T19:56:41.451" v="209" actId="1076"/>
        <pc:sldMkLst>
          <pc:docMk/>
          <pc:sldMk cId="2119246240" sldId="259"/>
        </pc:sldMkLst>
        <pc:spChg chg="mod">
          <ac:chgData name="Tim Warner" userId="1d9b2d89684621c1" providerId="LiveId" clId="{2188A1F8-C906-4412-AAEF-AE128D97E570}" dt="2021-09-18T15:49:42.396" v="112" actId="20577"/>
          <ac:spMkLst>
            <pc:docMk/>
            <pc:sldMk cId="2119246240" sldId="259"/>
            <ac:spMk id="2" creationId="{00000000-0000-0000-0000-000000000000}"/>
          </ac:spMkLst>
        </pc:spChg>
        <pc:spChg chg="mod">
          <ac:chgData name="Tim Warner" userId="1d9b2d89684621c1" providerId="LiveId" clId="{2188A1F8-C906-4412-AAEF-AE128D97E570}" dt="2021-09-18T19:56:41.451" v="209" actId="1076"/>
          <ac:spMkLst>
            <pc:docMk/>
            <pc:sldMk cId="2119246240" sldId="259"/>
            <ac:spMk id="3" creationId="{00000000-0000-0000-0000-000000000000}"/>
          </ac:spMkLst>
        </pc:spChg>
      </pc:sldChg>
      <pc:sldChg chg="del">
        <pc:chgData name="Tim Warner" userId="1d9b2d89684621c1" providerId="LiveId" clId="{2188A1F8-C906-4412-AAEF-AE128D97E570}" dt="2021-09-18T15:48:25.467" v="0" actId="2696"/>
        <pc:sldMkLst>
          <pc:docMk/>
          <pc:sldMk cId="1477525753" sldId="263"/>
        </pc:sldMkLst>
      </pc:sldChg>
      <pc:sldChg chg="addSp delSp modSp mod">
        <pc:chgData name="Tim Warner" userId="1d9b2d89684621c1" providerId="LiveId" clId="{2188A1F8-C906-4412-AAEF-AE128D97E570}" dt="2021-09-18T19:56:17.317" v="153" actId="1076"/>
        <pc:sldMkLst>
          <pc:docMk/>
          <pc:sldMk cId="2192088531" sldId="264"/>
        </pc:sldMkLst>
        <pc:spChg chg="mod">
          <ac:chgData name="Tim Warner" userId="1d9b2d89684621c1" providerId="LiveId" clId="{2188A1F8-C906-4412-AAEF-AE128D97E570}" dt="2021-09-18T15:48:38.492" v="17" actId="20577"/>
          <ac:spMkLst>
            <pc:docMk/>
            <pc:sldMk cId="2192088531" sldId="264"/>
            <ac:spMk id="20" creationId="{412337A7-EF2F-BD4E-96DF-29677C30DFCF}"/>
          </ac:spMkLst>
        </pc:spChg>
        <pc:spChg chg="mod">
          <ac:chgData name="Tim Warner" userId="1d9b2d89684621c1" providerId="LiveId" clId="{2188A1F8-C906-4412-AAEF-AE128D97E570}" dt="2021-09-18T15:49:11.365" v="50" actId="20577"/>
          <ac:spMkLst>
            <pc:docMk/>
            <pc:sldMk cId="2192088531" sldId="264"/>
            <ac:spMk id="21" creationId="{FDC123F3-7747-9C43-BCF3-A32246342DE6}"/>
          </ac:spMkLst>
        </pc:spChg>
        <pc:spChg chg="mod">
          <ac:chgData name="Tim Warner" userId="1d9b2d89684621c1" providerId="LiveId" clId="{2188A1F8-C906-4412-AAEF-AE128D97E570}" dt="2021-09-18T15:49:32.887" v="100" actId="20577"/>
          <ac:spMkLst>
            <pc:docMk/>
            <pc:sldMk cId="2192088531" sldId="264"/>
            <ac:spMk id="22" creationId="{CF60C61A-B84F-E241-8031-3391F28C4617}"/>
          </ac:spMkLst>
        </pc:spChg>
        <pc:spChg chg="del">
          <ac:chgData name="Tim Warner" userId="1d9b2d89684621c1" providerId="LiveId" clId="{2188A1F8-C906-4412-AAEF-AE128D97E570}" dt="2021-09-18T15:49:15.743" v="51" actId="478"/>
          <ac:spMkLst>
            <pc:docMk/>
            <pc:sldMk cId="2192088531" sldId="264"/>
            <ac:spMk id="23" creationId="{CFD150B9-B9C9-2D40-9F61-CAC2575881D4}"/>
          </ac:spMkLst>
        </pc:spChg>
        <pc:spChg chg="del">
          <ac:chgData name="Tim Warner" userId="1d9b2d89684621c1" providerId="LiveId" clId="{2188A1F8-C906-4412-AAEF-AE128D97E570}" dt="2021-09-18T15:49:15.743" v="51" actId="478"/>
          <ac:spMkLst>
            <pc:docMk/>
            <pc:sldMk cId="2192088531" sldId="264"/>
            <ac:spMk id="24" creationId="{F4EAD5A2-3FCB-C241-9C11-98F2BA91A606}"/>
          </ac:spMkLst>
        </pc:spChg>
        <pc:picChg chg="add mod">
          <ac:chgData name="Tim Warner" userId="1d9b2d89684621c1" providerId="LiveId" clId="{2188A1F8-C906-4412-AAEF-AE128D97E570}" dt="2021-09-18T19:56:17.317" v="153" actId="1076"/>
          <ac:picMkLst>
            <pc:docMk/>
            <pc:sldMk cId="2192088531" sldId="264"/>
            <ac:picMk id="3" creationId="{822D73B0-494F-4F09-825A-EADCD0DC050B}"/>
          </ac:picMkLst>
        </pc:picChg>
      </pc:sldChg>
    </pc:docChg>
  </pc:docChgLst>
  <pc:docChgLst>
    <pc:chgData name="Tim Warner" userId="1d9b2d89684621c1" providerId="LiveId" clId="{924492BE-6739-4395-8806-EA7C749ACF87}"/>
    <pc:docChg chg="custSel addSld delSld modSld delSection modSection">
      <pc:chgData name="Tim Warner" userId="1d9b2d89684621c1" providerId="LiveId" clId="{924492BE-6739-4395-8806-EA7C749ACF87}" dt="2021-10-13T18:58:30.865" v="296" actId="20577"/>
      <pc:docMkLst>
        <pc:docMk/>
      </pc:docMkLst>
      <pc:sldChg chg="delSp modSp mod delAnim">
        <pc:chgData name="Tim Warner" userId="1d9b2d89684621c1" providerId="LiveId" clId="{924492BE-6739-4395-8806-EA7C749ACF87}" dt="2021-10-13T18:57:32.611" v="185" actId="20577"/>
        <pc:sldMkLst>
          <pc:docMk/>
          <pc:sldMk cId="2192088531" sldId="264"/>
        </pc:sldMkLst>
        <pc:spChg chg="mod">
          <ac:chgData name="Tim Warner" userId="1d9b2d89684621c1" providerId="LiveId" clId="{924492BE-6739-4395-8806-EA7C749ACF87}" dt="2021-10-13T18:57:25.586" v="153" actId="20577"/>
          <ac:spMkLst>
            <pc:docMk/>
            <pc:sldMk cId="2192088531" sldId="264"/>
            <ac:spMk id="11" creationId="{CF5A43D3-0ABE-46FA-906F-529E8FB15DEA}"/>
          </ac:spMkLst>
        </pc:spChg>
        <pc:spChg chg="mod">
          <ac:chgData name="Tim Warner" userId="1d9b2d89684621c1" providerId="LiveId" clId="{924492BE-6739-4395-8806-EA7C749ACF87}" dt="2021-10-13T18:57:32.611" v="185" actId="20577"/>
          <ac:spMkLst>
            <pc:docMk/>
            <pc:sldMk cId="2192088531" sldId="264"/>
            <ac:spMk id="12" creationId="{9F8919EA-9E84-4F97-8DDB-D1660D17407E}"/>
          </ac:spMkLst>
        </pc:spChg>
        <pc:spChg chg="del">
          <ac:chgData name="Tim Warner" userId="1d9b2d89684621c1" providerId="LiveId" clId="{924492BE-6739-4395-8806-EA7C749ACF87}" dt="2021-10-13T18:56:53.840" v="32" actId="478"/>
          <ac:spMkLst>
            <pc:docMk/>
            <pc:sldMk cId="2192088531" sldId="264"/>
            <ac:spMk id="13" creationId="{F19C39B7-3675-4323-8E15-38623CE61886}"/>
          </ac:spMkLst>
        </pc:spChg>
        <pc:spChg chg="mod">
          <ac:chgData name="Tim Warner" userId="1d9b2d89684621c1" providerId="LiveId" clId="{924492BE-6739-4395-8806-EA7C749ACF87}" dt="2021-10-13T18:56:50.514" v="31" actId="20577"/>
          <ac:spMkLst>
            <pc:docMk/>
            <pc:sldMk cId="2192088531" sldId="264"/>
            <ac:spMk id="20" creationId="{412337A7-EF2F-BD4E-96DF-29677C30DFCF}"/>
          </ac:spMkLst>
        </pc:spChg>
        <pc:spChg chg="mod">
          <ac:chgData name="Tim Warner" userId="1d9b2d89684621c1" providerId="LiveId" clId="{924492BE-6739-4395-8806-EA7C749ACF87}" dt="2021-10-13T18:57:11.253" v="120" actId="20577"/>
          <ac:spMkLst>
            <pc:docMk/>
            <pc:sldMk cId="2192088531" sldId="264"/>
            <ac:spMk id="21" creationId="{FDC123F3-7747-9C43-BCF3-A32246342DE6}"/>
          </ac:spMkLst>
        </pc:spChg>
      </pc:sldChg>
      <pc:sldChg chg="modSp mod">
        <pc:chgData name="Tim Warner" userId="1d9b2d89684621c1" providerId="LiveId" clId="{924492BE-6739-4395-8806-EA7C749ACF87}" dt="2021-10-13T18:57:49.614" v="218" actId="20577"/>
        <pc:sldMkLst>
          <pc:docMk/>
          <pc:sldMk cId="564868068" sldId="281"/>
        </pc:sldMkLst>
        <pc:spChg chg="mod">
          <ac:chgData name="Tim Warner" userId="1d9b2d89684621c1" providerId="LiveId" clId="{924492BE-6739-4395-8806-EA7C749ACF87}" dt="2021-10-13T18:57:46.821" v="217" actId="20577"/>
          <ac:spMkLst>
            <pc:docMk/>
            <pc:sldMk cId="564868068" sldId="281"/>
            <ac:spMk id="4" creationId="{650CF791-6E5D-4EC8-A78B-1BC8C0C7FB74}"/>
          </ac:spMkLst>
        </pc:spChg>
        <pc:spChg chg="mod">
          <ac:chgData name="Tim Warner" userId="1d9b2d89684621c1" providerId="LiveId" clId="{924492BE-6739-4395-8806-EA7C749ACF87}" dt="2021-10-13T18:57:49.614" v="218" actId="20577"/>
          <ac:spMkLst>
            <pc:docMk/>
            <pc:sldMk cId="564868068" sldId="281"/>
            <ac:spMk id="5" creationId="{DDF46652-3833-42CB-95D9-D0AB4DE328D0}"/>
          </ac:spMkLst>
        </pc:spChg>
      </pc:sldChg>
      <pc:sldChg chg="del">
        <pc:chgData name="Tim Warner" userId="1d9b2d89684621c1" providerId="LiveId" clId="{924492BE-6739-4395-8806-EA7C749ACF87}" dt="2021-10-13T18:58:02.349" v="222" actId="47"/>
        <pc:sldMkLst>
          <pc:docMk/>
          <pc:sldMk cId="3450584427" sldId="284"/>
        </pc:sldMkLst>
      </pc:sldChg>
      <pc:sldChg chg="del">
        <pc:chgData name="Tim Warner" userId="1d9b2d89684621c1" providerId="LiveId" clId="{924492BE-6739-4395-8806-EA7C749ACF87}" dt="2021-10-13T18:58:02.349" v="222" actId="47"/>
        <pc:sldMkLst>
          <pc:docMk/>
          <pc:sldMk cId="3541952279" sldId="285"/>
        </pc:sldMkLst>
      </pc:sldChg>
      <pc:sldChg chg="del">
        <pc:chgData name="Tim Warner" userId="1d9b2d89684621c1" providerId="LiveId" clId="{924492BE-6739-4395-8806-EA7C749ACF87}" dt="2021-10-13T18:57:58.758" v="220" actId="18676"/>
        <pc:sldMkLst>
          <pc:docMk/>
          <pc:sldMk cId="336706709" sldId="286"/>
        </pc:sldMkLst>
      </pc:sldChg>
      <pc:sldChg chg="modSp add mod">
        <pc:chgData name="Tim Warner" userId="1d9b2d89684621c1" providerId="LiveId" clId="{924492BE-6739-4395-8806-EA7C749ACF87}" dt="2021-10-13T18:58:20.356" v="256" actId="20577"/>
        <pc:sldMkLst>
          <pc:docMk/>
          <pc:sldMk cId="2034753831" sldId="287"/>
        </pc:sldMkLst>
        <pc:spChg chg="mod">
          <ac:chgData name="Tim Warner" userId="1d9b2d89684621c1" providerId="LiveId" clId="{924492BE-6739-4395-8806-EA7C749ACF87}" dt="2021-10-13T18:58:20.356" v="256" actId="20577"/>
          <ac:spMkLst>
            <pc:docMk/>
            <pc:sldMk cId="2034753831" sldId="287"/>
            <ac:spMk id="5" creationId="{DDF46652-3833-42CB-95D9-D0AB4DE328D0}"/>
          </ac:spMkLst>
        </pc:spChg>
      </pc:sldChg>
      <pc:sldChg chg="modSp add mod">
        <pc:chgData name="Tim Warner" userId="1d9b2d89684621c1" providerId="LiveId" clId="{924492BE-6739-4395-8806-EA7C749ACF87}" dt="2021-10-13T18:58:30.865" v="296" actId="20577"/>
        <pc:sldMkLst>
          <pc:docMk/>
          <pc:sldMk cId="1433361982" sldId="288"/>
        </pc:sldMkLst>
        <pc:spChg chg="mod">
          <ac:chgData name="Tim Warner" userId="1d9b2d89684621c1" providerId="LiveId" clId="{924492BE-6739-4395-8806-EA7C749ACF87}" dt="2021-10-13T18:58:30.865" v="296" actId="20577"/>
          <ac:spMkLst>
            <pc:docMk/>
            <pc:sldMk cId="1433361982" sldId="288"/>
            <ac:spMk id="5" creationId="{DDF46652-3833-42CB-95D9-D0AB4DE328D0}"/>
          </ac:spMkLst>
        </pc:spChg>
      </pc:sldChg>
    </pc:docChg>
  </pc:docChgLst>
  <pc:docChgLst>
    <pc:chgData name="scsjcain84" userId="S::scsjcain84_gmail.com#ext#@pearsoneducationinc.onmicrosoft.com::4399dd98-ee8b-4212-9001-7919755a3260" providerId="AD" clId="Web-{54B2C177-A40F-4995-BC84-7DD3A4070C4B}"/>
    <pc:docChg chg="modSld">
      <pc:chgData name="scsjcain84" userId="S::scsjcain84_gmail.com#ext#@pearsoneducationinc.onmicrosoft.com::4399dd98-ee8b-4212-9001-7919755a3260" providerId="AD" clId="Web-{54B2C177-A40F-4995-BC84-7DD3A4070C4B}" dt="2022-12-03T18:13:20.692" v="15" actId="20577"/>
      <pc:docMkLst>
        <pc:docMk/>
      </pc:docMkLst>
      <pc:sldChg chg="modSp">
        <pc:chgData name="scsjcain84" userId="S::scsjcain84_gmail.com#ext#@pearsoneducationinc.onmicrosoft.com::4399dd98-ee8b-4212-9001-7919755a3260" providerId="AD" clId="Web-{54B2C177-A40F-4995-BC84-7DD3A4070C4B}" dt="2022-12-03T18:12:58.223" v="5" actId="20577"/>
        <pc:sldMkLst>
          <pc:docMk/>
          <pc:sldMk cId="2019325346" sldId="260"/>
        </pc:sldMkLst>
        <pc:spChg chg="mod">
          <ac:chgData name="scsjcain84" userId="S::scsjcain84_gmail.com#ext#@pearsoneducationinc.onmicrosoft.com::4399dd98-ee8b-4212-9001-7919755a3260" providerId="AD" clId="Web-{54B2C177-A40F-4995-BC84-7DD3A4070C4B}" dt="2022-12-03T18:12:58.223" v="5" actId="20577"/>
          <ac:spMkLst>
            <pc:docMk/>
            <pc:sldMk cId="2019325346" sldId="26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05.504" v="8" actId="20577"/>
        <pc:sldMkLst>
          <pc:docMk/>
          <pc:sldMk cId="1657547833" sldId="289"/>
        </pc:sldMkLst>
        <pc:spChg chg="mod">
          <ac:chgData name="scsjcain84" userId="S::scsjcain84_gmail.com#ext#@pearsoneducationinc.onmicrosoft.com::4399dd98-ee8b-4212-9001-7919755a3260" providerId="AD" clId="Web-{54B2C177-A40F-4995-BC84-7DD3A4070C4B}" dt="2022-12-03T18:13:05.504" v="8" actId="20577"/>
          <ac:spMkLst>
            <pc:docMk/>
            <pc:sldMk cId="1657547833" sldId="289"/>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15.176" v="14" actId="20577"/>
        <pc:sldMkLst>
          <pc:docMk/>
          <pc:sldMk cId="4260549860" sldId="290"/>
        </pc:sldMkLst>
        <pc:spChg chg="mod">
          <ac:chgData name="scsjcain84" userId="S::scsjcain84_gmail.com#ext#@pearsoneducationinc.onmicrosoft.com::4399dd98-ee8b-4212-9001-7919755a3260" providerId="AD" clId="Web-{54B2C177-A40F-4995-BC84-7DD3A4070C4B}" dt="2022-12-03T18:13:15.176" v="14" actId="20577"/>
          <ac:spMkLst>
            <pc:docMk/>
            <pc:sldMk cId="4260549860" sldId="29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20.692" v="15" actId="20577"/>
        <pc:sldMkLst>
          <pc:docMk/>
          <pc:sldMk cId="316054112" sldId="291"/>
        </pc:sldMkLst>
        <pc:spChg chg="mod">
          <ac:chgData name="scsjcain84" userId="S::scsjcain84_gmail.com#ext#@pearsoneducationinc.onmicrosoft.com::4399dd98-ee8b-4212-9001-7919755a3260" providerId="AD" clId="Web-{54B2C177-A40F-4995-BC84-7DD3A4070C4B}" dt="2022-12-03T18:13:20.692" v="15" actId="20577"/>
          <ac:spMkLst>
            <pc:docMk/>
            <pc:sldMk cId="316054112" sldId="291"/>
            <ac:spMk id="2" creationId="{00000000-0000-0000-0000-000000000000}"/>
          </ac:spMkLst>
        </pc:spChg>
      </pc:sldChg>
    </pc:docChg>
  </pc:docChgLst>
  <pc:docChgLst>
    <pc:chgData name="Tim Warner" userId="1d9b2d89684621c1" providerId="LiveId" clId="{D8419C0C-ABD8-487B-9B1E-28AE19E7A3E6}"/>
    <pc:docChg chg="custSel addSld delSld modSld sldOrd addSection modSection">
      <pc:chgData name="Tim Warner" userId="1d9b2d89684621c1" providerId="LiveId" clId="{D8419C0C-ABD8-487B-9B1E-28AE19E7A3E6}" dt="2023-04-15T17:39:11.475" v="702" actId="1076"/>
      <pc:docMkLst>
        <pc:docMk/>
      </pc:docMkLst>
      <pc:sldChg chg="del">
        <pc:chgData name="Tim Warner" userId="1d9b2d89684621c1" providerId="LiveId" clId="{D8419C0C-ABD8-487B-9B1E-28AE19E7A3E6}" dt="2023-04-15T17:28:20.122" v="67" actId="47"/>
        <pc:sldMkLst>
          <pc:docMk/>
          <pc:sldMk cId="2019325346" sldId="260"/>
        </pc:sldMkLst>
      </pc:sldChg>
      <pc:sldChg chg="addSp delSp modSp mod delAnim modAnim">
        <pc:chgData name="Tim Warner" userId="1d9b2d89684621c1" providerId="LiveId" clId="{D8419C0C-ABD8-487B-9B1E-28AE19E7A3E6}" dt="2023-04-15T17:38:36.883" v="668" actId="1076"/>
        <pc:sldMkLst>
          <pc:docMk/>
          <pc:sldMk cId="2192088531" sldId="264"/>
        </pc:sldMkLst>
        <pc:spChg chg="add mod">
          <ac:chgData name="Tim Warner" userId="1d9b2d89684621c1" providerId="LiveId" clId="{D8419C0C-ABD8-487B-9B1E-28AE19E7A3E6}" dt="2023-04-15T17:38:29.655" v="666" actId="552"/>
          <ac:spMkLst>
            <pc:docMk/>
            <pc:sldMk cId="2192088531" sldId="264"/>
            <ac:spMk id="2" creationId="{0D7107CE-AFD6-F628-553A-680F8D66FB2F}"/>
          </ac:spMkLst>
        </pc:spChg>
        <pc:spChg chg="add mod">
          <ac:chgData name="Tim Warner" userId="1d9b2d89684621c1" providerId="LiveId" clId="{D8419C0C-ABD8-487B-9B1E-28AE19E7A3E6}" dt="2023-04-15T17:38:29.655" v="666" actId="552"/>
          <ac:spMkLst>
            <pc:docMk/>
            <pc:sldMk cId="2192088531" sldId="264"/>
            <ac:spMk id="3" creationId="{85C8FCDD-CBE5-0FEB-CEC4-C8BD180CC220}"/>
          </ac:spMkLst>
        </pc:spChg>
        <pc:spChg chg="add mod">
          <ac:chgData name="Tim Warner" userId="1d9b2d89684621c1" providerId="LiveId" clId="{D8419C0C-ABD8-487B-9B1E-28AE19E7A3E6}" dt="2023-04-15T17:38:34.854" v="667" actId="1076"/>
          <ac:spMkLst>
            <pc:docMk/>
            <pc:sldMk cId="2192088531" sldId="264"/>
            <ac:spMk id="5" creationId="{6A03443D-04B0-B8CA-E106-DA3BE16E455D}"/>
          </ac:spMkLst>
        </pc:spChg>
        <pc:spChg chg="add mod">
          <ac:chgData name="Tim Warner" userId="1d9b2d89684621c1" providerId="LiveId" clId="{D8419C0C-ABD8-487B-9B1E-28AE19E7A3E6}" dt="2023-04-15T17:38:36.883" v="668" actId="1076"/>
          <ac:spMkLst>
            <pc:docMk/>
            <pc:sldMk cId="2192088531" sldId="264"/>
            <ac:spMk id="6" creationId="{C677E874-14B2-F86B-ED05-763A8B26B093}"/>
          </ac:spMkLst>
        </pc:spChg>
        <pc:spChg chg="del">
          <ac:chgData name="Tim Warner" userId="1d9b2d89684621c1" providerId="LiveId" clId="{D8419C0C-ABD8-487B-9B1E-28AE19E7A3E6}" dt="2023-04-15T13:06:27.326" v="6" actId="478"/>
          <ac:spMkLst>
            <pc:docMk/>
            <pc:sldMk cId="2192088531" sldId="264"/>
            <ac:spMk id="11" creationId="{CF5A43D3-0ABE-46FA-906F-529E8FB15DEA}"/>
          </ac:spMkLst>
        </pc:spChg>
        <pc:spChg chg="del">
          <ac:chgData name="Tim Warner" userId="1d9b2d89684621c1" providerId="LiveId" clId="{D8419C0C-ABD8-487B-9B1E-28AE19E7A3E6}" dt="2023-04-15T13:06:38.458" v="17" actId="478"/>
          <ac:spMkLst>
            <pc:docMk/>
            <pc:sldMk cId="2192088531" sldId="264"/>
            <ac:spMk id="12" creationId="{9F8919EA-9E84-4F97-8DDB-D1660D17407E}"/>
          </ac:spMkLst>
        </pc:spChg>
        <pc:spChg chg="mod">
          <ac:chgData name="Tim Warner" userId="1d9b2d89684621c1" providerId="LiveId" clId="{D8419C0C-ABD8-487B-9B1E-28AE19E7A3E6}" dt="2023-04-15T17:33:26.701" v="130" actId="20577"/>
          <ac:spMkLst>
            <pc:docMk/>
            <pc:sldMk cId="2192088531" sldId="264"/>
            <ac:spMk id="20" creationId="{412337A7-EF2F-BD4E-96DF-29677C30DFCF}"/>
          </ac:spMkLst>
        </pc:spChg>
        <pc:spChg chg="mod">
          <ac:chgData name="Tim Warner" userId="1d9b2d89684621c1" providerId="LiveId" clId="{D8419C0C-ABD8-487B-9B1E-28AE19E7A3E6}" dt="2023-04-15T17:38:29.655" v="666" actId="552"/>
          <ac:spMkLst>
            <pc:docMk/>
            <pc:sldMk cId="2192088531" sldId="264"/>
            <ac:spMk id="21" creationId="{FDC123F3-7747-9C43-BCF3-A32246342DE6}"/>
          </ac:spMkLst>
        </pc:spChg>
      </pc:sldChg>
      <pc:sldChg chg="modSp mod">
        <pc:chgData name="Tim Warner" userId="1d9b2d89684621c1" providerId="LiveId" clId="{D8419C0C-ABD8-487B-9B1E-28AE19E7A3E6}" dt="2023-04-15T17:34:27.730" v="174" actId="20577"/>
        <pc:sldMkLst>
          <pc:docMk/>
          <pc:sldMk cId="564868068" sldId="281"/>
        </pc:sldMkLst>
        <pc:spChg chg="mod">
          <ac:chgData name="Tim Warner" userId="1d9b2d89684621c1" providerId="LiveId" clId="{D8419C0C-ABD8-487B-9B1E-28AE19E7A3E6}" dt="2023-04-15T17:33:34.866" v="131"/>
          <ac:spMkLst>
            <pc:docMk/>
            <pc:sldMk cId="564868068" sldId="281"/>
            <ac:spMk id="4" creationId="{650CF791-6E5D-4EC8-A78B-1BC8C0C7FB74}"/>
          </ac:spMkLst>
        </pc:spChg>
        <pc:spChg chg="mod">
          <ac:chgData name="Tim Warner" userId="1d9b2d89684621c1" providerId="LiveId" clId="{D8419C0C-ABD8-487B-9B1E-28AE19E7A3E6}" dt="2023-04-15T17:34:27.730" v="174" actId="20577"/>
          <ac:spMkLst>
            <pc:docMk/>
            <pc:sldMk cId="564868068" sldId="281"/>
            <ac:spMk id="5" creationId="{DDF46652-3833-42CB-95D9-D0AB4DE328D0}"/>
          </ac:spMkLst>
        </pc:spChg>
      </pc:sldChg>
      <pc:sldChg chg="modSp del mod">
        <pc:chgData name="Tim Warner" userId="1d9b2d89684621c1" providerId="LiveId" clId="{D8419C0C-ABD8-487B-9B1E-28AE19E7A3E6}" dt="2023-04-15T17:28:48.651" v="72" actId="47"/>
        <pc:sldMkLst>
          <pc:docMk/>
          <pc:sldMk cId="2034753831" sldId="287"/>
        </pc:sldMkLst>
        <pc:spChg chg="mod">
          <ac:chgData name="Tim Warner" userId="1d9b2d89684621c1" providerId="LiveId" clId="{D8419C0C-ABD8-487B-9B1E-28AE19E7A3E6}" dt="2023-04-15T13:07:46.082" v="26" actId="20577"/>
          <ac:spMkLst>
            <pc:docMk/>
            <pc:sldMk cId="2034753831" sldId="287"/>
            <ac:spMk id="4" creationId="{650CF791-6E5D-4EC8-A78B-1BC8C0C7FB74}"/>
          </ac:spMkLst>
        </pc:spChg>
      </pc:sldChg>
      <pc:sldChg chg="del">
        <pc:chgData name="Tim Warner" userId="1d9b2d89684621c1" providerId="LiveId" clId="{D8419C0C-ABD8-487B-9B1E-28AE19E7A3E6}" dt="2023-04-15T17:28:52.508" v="74" actId="47"/>
        <pc:sldMkLst>
          <pc:docMk/>
          <pc:sldMk cId="1433361982" sldId="288"/>
        </pc:sldMkLst>
      </pc:sldChg>
      <pc:sldChg chg="modSp mod modAnim">
        <pc:chgData name="Tim Warner" userId="1d9b2d89684621c1" providerId="LiveId" clId="{D8419C0C-ABD8-487B-9B1E-28AE19E7A3E6}" dt="2023-04-15T17:39:11.475" v="702" actId="1076"/>
        <pc:sldMkLst>
          <pc:docMk/>
          <pc:sldMk cId="1657547833" sldId="289"/>
        </pc:sldMkLst>
        <pc:spChg chg="mod">
          <ac:chgData name="Tim Warner" userId="1d9b2d89684621c1" providerId="LiveId" clId="{D8419C0C-ABD8-487B-9B1E-28AE19E7A3E6}" dt="2023-04-15T17:39:11.475" v="702" actId="1076"/>
          <ac:spMkLst>
            <pc:docMk/>
            <pc:sldMk cId="1657547833" sldId="289"/>
            <ac:spMk id="2" creationId="{00000000-0000-0000-0000-000000000000}"/>
          </ac:spMkLst>
        </pc:spChg>
        <pc:spChg chg="mod">
          <ac:chgData name="Tim Warner" userId="1d9b2d89684621c1" providerId="LiveId" clId="{D8419C0C-ABD8-487B-9B1E-28AE19E7A3E6}" dt="2023-04-15T17:28:09.063" v="61" actId="20577"/>
          <ac:spMkLst>
            <pc:docMk/>
            <pc:sldMk cId="1657547833" sldId="289"/>
            <ac:spMk id="4" creationId="{5BBB3F74-E93A-433D-A125-C845B9E51CCB}"/>
          </ac:spMkLst>
        </pc:spChg>
      </pc:sldChg>
      <pc:sldChg chg="del">
        <pc:chgData name="Tim Warner" userId="1d9b2d89684621c1" providerId="LiveId" clId="{D8419C0C-ABD8-487B-9B1E-28AE19E7A3E6}" dt="2023-04-15T17:28:35.575" v="69" actId="47"/>
        <pc:sldMkLst>
          <pc:docMk/>
          <pc:sldMk cId="4260549860" sldId="290"/>
        </pc:sldMkLst>
      </pc:sldChg>
      <pc:sldChg chg="modSp ord modAnim">
        <pc:chgData name="Tim Warner" userId="1d9b2d89684621c1" providerId="LiveId" clId="{D8419C0C-ABD8-487B-9B1E-28AE19E7A3E6}" dt="2023-04-15T17:28:38.837" v="70" actId="20578"/>
        <pc:sldMkLst>
          <pc:docMk/>
          <pc:sldMk cId="316054112" sldId="291"/>
        </pc:sldMkLst>
        <pc:spChg chg="mod">
          <ac:chgData name="Tim Warner" userId="1d9b2d89684621c1" providerId="LiveId" clId="{D8419C0C-ABD8-487B-9B1E-28AE19E7A3E6}" dt="2023-04-15T17:28:13.125" v="65" actId="20577"/>
          <ac:spMkLst>
            <pc:docMk/>
            <pc:sldMk cId="316054112" sldId="291"/>
            <ac:spMk id="4" creationId="{5BBB3F74-E93A-433D-A125-C845B9E51CCB}"/>
          </ac:spMkLst>
        </pc:spChg>
      </pc:sldChg>
      <pc:sldChg chg="modSp add mod">
        <pc:chgData name="Tim Warner" userId="1d9b2d89684621c1" providerId="LiveId" clId="{D8419C0C-ABD8-487B-9B1E-28AE19E7A3E6}" dt="2023-04-15T17:34:36.592" v="176" actId="14100"/>
        <pc:sldMkLst>
          <pc:docMk/>
          <pc:sldMk cId="1604716592" sldId="292"/>
        </pc:sldMkLst>
        <pc:spChg chg="mod">
          <ac:chgData name="Tim Warner" userId="1d9b2d89684621c1" providerId="LiveId" clId="{D8419C0C-ABD8-487B-9B1E-28AE19E7A3E6}" dt="2023-04-15T17:34:36.592" v="176" actId="14100"/>
          <ac:spMkLst>
            <pc:docMk/>
            <pc:sldMk cId="1604716592" sldId="292"/>
            <ac:spMk id="2" creationId="{00000000-0000-0000-0000-000000000000}"/>
          </ac:spMkLst>
        </pc:spChg>
      </pc:sldChg>
      <pc:sldChg chg="add del">
        <pc:chgData name="Tim Warner" userId="1d9b2d89684621c1" providerId="LiveId" clId="{D8419C0C-ABD8-487B-9B1E-28AE19E7A3E6}" dt="2023-04-15T17:34:15.258" v="139" actId="47"/>
        <pc:sldMkLst>
          <pc:docMk/>
          <pc:sldMk cId="3010059192" sldId="293"/>
        </pc:sldMkLst>
      </pc:sldChg>
      <pc:sldChg chg="add del">
        <pc:chgData name="Tim Warner" userId="1d9b2d89684621c1" providerId="LiveId" clId="{D8419C0C-ABD8-487B-9B1E-28AE19E7A3E6}" dt="2023-04-15T17:34:15.258" v="139" actId="47"/>
        <pc:sldMkLst>
          <pc:docMk/>
          <pc:sldMk cId="4026953489" sldId="294"/>
        </pc:sldMkLst>
      </pc:sldChg>
      <pc:sldChg chg="add del">
        <pc:chgData name="Tim Warner" userId="1d9b2d89684621c1" providerId="LiveId" clId="{D8419C0C-ABD8-487B-9B1E-28AE19E7A3E6}" dt="2023-04-15T17:34:15.258" v="139" actId="47"/>
        <pc:sldMkLst>
          <pc:docMk/>
          <pc:sldMk cId="488924944" sldId="295"/>
        </pc:sldMkLst>
      </pc:sldChg>
      <pc:sldChg chg="add del">
        <pc:chgData name="Tim Warner" userId="1d9b2d89684621c1" providerId="LiveId" clId="{D8419C0C-ABD8-487B-9B1E-28AE19E7A3E6}" dt="2023-04-15T17:34:15.258" v="139" actId="47"/>
        <pc:sldMkLst>
          <pc:docMk/>
          <pc:sldMk cId="3652250427" sldId="296"/>
        </pc:sldMkLst>
      </pc:sldChg>
      <pc:sldChg chg="modSp add mod">
        <pc:chgData name="Tim Warner" userId="1d9b2d89684621c1" providerId="LiveId" clId="{D8419C0C-ABD8-487B-9B1E-28AE19E7A3E6}" dt="2023-04-15T17:36:31.413" v="318" actId="20577"/>
        <pc:sldMkLst>
          <pc:docMk/>
          <pc:sldMk cId="3262830124" sldId="297"/>
        </pc:sldMkLst>
        <pc:spChg chg="mod">
          <ac:chgData name="Tim Warner" userId="1d9b2d89684621c1" providerId="LiveId" clId="{D8419C0C-ABD8-487B-9B1E-28AE19E7A3E6}" dt="2023-04-15T17:36:31.413" v="318" actId="20577"/>
          <ac:spMkLst>
            <pc:docMk/>
            <pc:sldMk cId="3262830124" sldId="297"/>
            <ac:spMk id="2" creationId="{00000000-0000-0000-0000-000000000000}"/>
          </ac:spMkLst>
        </pc:spChg>
      </pc:sldChg>
      <pc:sldChg chg="modSp add mod">
        <pc:chgData name="Tim Warner" userId="1d9b2d89684621c1" providerId="LiveId" clId="{D8419C0C-ABD8-487B-9B1E-28AE19E7A3E6}" dt="2023-04-15T17:36:46.876" v="379" actId="20577"/>
        <pc:sldMkLst>
          <pc:docMk/>
          <pc:sldMk cId="2847577822" sldId="298"/>
        </pc:sldMkLst>
        <pc:spChg chg="mod">
          <ac:chgData name="Tim Warner" userId="1d9b2d89684621c1" providerId="LiveId" clId="{D8419C0C-ABD8-487B-9B1E-28AE19E7A3E6}" dt="2023-04-15T17:36:46.876" v="379" actId="20577"/>
          <ac:spMkLst>
            <pc:docMk/>
            <pc:sldMk cId="2847577822" sldId="298"/>
            <ac:spMk id="2" creationId="{00000000-0000-0000-0000-000000000000}"/>
          </ac:spMkLst>
        </pc:spChg>
      </pc:sldChg>
      <pc:sldChg chg="modSp add mod">
        <pc:chgData name="Tim Warner" userId="1d9b2d89684621c1" providerId="LiveId" clId="{D8419C0C-ABD8-487B-9B1E-28AE19E7A3E6}" dt="2023-04-15T17:37:02.316" v="432" actId="20577"/>
        <pc:sldMkLst>
          <pc:docMk/>
          <pc:sldMk cId="995580337" sldId="299"/>
        </pc:sldMkLst>
        <pc:spChg chg="mod">
          <ac:chgData name="Tim Warner" userId="1d9b2d89684621c1" providerId="LiveId" clId="{D8419C0C-ABD8-487B-9B1E-28AE19E7A3E6}" dt="2023-04-15T17:37:02.316" v="432" actId="20577"/>
          <ac:spMkLst>
            <pc:docMk/>
            <pc:sldMk cId="995580337" sldId="299"/>
            <ac:spMk id="2" creationId="{00000000-0000-0000-0000-000000000000}"/>
          </ac:spMkLst>
        </pc:spChg>
      </pc:sldChg>
      <pc:sldChg chg="modSp add mod">
        <pc:chgData name="Tim Warner" userId="1d9b2d89684621c1" providerId="LiveId" clId="{D8419C0C-ABD8-487B-9B1E-28AE19E7A3E6}" dt="2023-04-15T17:34:55.034" v="240" actId="20577"/>
        <pc:sldMkLst>
          <pc:docMk/>
          <pc:sldMk cId="4252500842" sldId="300"/>
        </pc:sldMkLst>
        <pc:spChg chg="mod">
          <ac:chgData name="Tim Warner" userId="1d9b2d89684621c1" providerId="LiveId" clId="{D8419C0C-ABD8-487B-9B1E-28AE19E7A3E6}" dt="2023-04-15T17:34:55.034" v="240" actId="20577"/>
          <ac:spMkLst>
            <pc:docMk/>
            <pc:sldMk cId="4252500842" sldId="300"/>
            <ac:spMk id="5" creationId="{DDF46652-3833-42CB-95D9-D0AB4DE328D0}"/>
          </ac:spMkLst>
        </pc:spChg>
      </pc:sldChg>
      <pc:sldChg chg="modSp add mod">
        <pc:chgData name="Tim Warner" userId="1d9b2d89684621c1" providerId="LiveId" clId="{D8419C0C-ABD8-487B-9B1E-28AE19E7A3E6}" dt="2023-04-15T17:36:10.135" v="280" actId="20577"/>
        <pc:sldMkLst>
          <pc:docMk/>
          <pc:sldMk cId="941048799" sldId="301"/>
        </pc:sldMkLst>
        <pc:spChg chg="mod">
          <ac:chgData name="Tim Warner" userId="1d9b2d89684621c1" providerId="LiveId" clId="{D8419C0C-ABD8-487B-9B1E-28AE19E7A3E6}" dt="2023-04-15T17:36:10.135" v="280" actId="20577"/>
          <ac:spMkLst>
            <pc:docMk/>
            <pc:sldMk cId="941048799" sldId="301"/>
            <ac:spMk id="5" creationId="{DDF46652-3833-42CB-95D9-D0AB4DE328D0}"/>
          </ac:spMkLst>
        </pc:spChg>
      </pc:sldChg>
      <pc:sldChg chg="modSp add mod">
        <pc:chgData name="Tim Warner" userId="1d9b2d89684621c1" providerId="LiveId" clId="{D8419C0C-ABD8-487B-9B1E-28AE19E7A3E6}" dt="2023-04-15T17:36:41.351" v="356" actId="20577"/>
        <pc:sldMkLst>
          <pc:docMk/>
          <pc:sldMk cId="3795395374" sldId="302"/>
        </pc:sldMkLst>
        <pc:spChg chg="mod">
          <ac:chgData name="Tim Warner" userId="1d9b2d89684621c1" providerId="LiveId" clId="{D8419C0C-ABD8-487B-9B1E-28AE19E7A3E6}" dt="2023-04-15T17:36:41.351" v="356" actId="20577"/>
          <ac:spMkLst>
            <pc:docMk/>
            <pc:sldMk cId="3795395374" sldId="302"/>
            <ac:spMk id="5" creationId="{DDF46652-3833-42CB-95D9-D0AB4DE328D0}"/>
          </ac:spMkLst>
        </pc:spChg>
      </pc:sldChg>
      <pc:sldChg chg="modSp add mod">
        <pc:chgData name="Tim Warner" userId="1d9b2d89684621c1" providerId="LiveId" clId="{D8419C0C-ABD8-487B-9B1E-28AE19E7A3E6}" dt="2023-04-15T17:36:57.234" v="412" actId="20577"/>
        <pc:sldMkLst>
          <pc:docMk/>
          <pc:sldMk cId="958968220" sldId="303"/>
        </pc:sldMkLst>
        <pc:spChg chg="mod">
          <ac:chgData name="Tim Warner" userId="1d9b2d89684621c1" providerId="LiveId" clId="{D8419C0C-ABD8-487B-9B1E-28AE19E7A3E6}" dt="2023-04-15T17:36:57.234" v="412" actId="20577"/>
          <ac:spMkLst>
            <pc:docMk/>
            <pc:sldMk cId="958968220" sldId="303"/>
            <ac:spMk id="5" creationId="{DDF46652-3833-42CB-95D9-D0AB4DE328D0}"/>
          </ac:spMkLst>
        </pc:spChg>
      </pc:sldChg>
    </pc:docChg>
  </pc:docChgLst>
  <pc:docChgLst>
    <pc:chgData name="Tim Warner" userId="1d9b2d89684621c1" providerId="Windows Live" clId="Web-{D5D253DE-381D-4AAC-94F0-108550084A89}"/>
    <pc:docChg chg="modSld">
      <pc:chgData name="Tim Warner" userId="1d9b2d89684621c1" providerId="Windows Live" clId="Web-{D5D253DE-381D-4AAC-94F0-108550084A89}" dt="2021-09-18T15:56:13.752" v="73"/>
      <pc:docMkLst>
        <pc:docMk/>
      </pc:docMkLst>
      <pc:sldChg chg="modSp">
        <pc:chgData name="Tim Warner" userId="1d9b2d89684621c1" providerId="Windows Live" clId="Web-{D5D253DE-381D-4AAC-94F0-108550084A89}" dt="2021-09-18T15:56:08.674" v="72" actId="20577"/>
        <pc:sldMkLst>
          <pc:docMk/>
          <pc:sldMk cId="2119246240" sldId="259"/>
        </pc:sldMkLst>
        <pc:spChg chg="mod">
          <ac:chgData name="Tim Warner" userId="1d9b2d89684621c1" providerId="Windows Live" clId="Web-{D5D253DE-381D-4AAC-94F0-108550084A89}" dt="2021-09-18T15:56:08.674" v="72" actId="20577"/>
          <ac:spMkLst>
            <pc:docMk/>
            <pc:sldMk cId="2119246240" sldId="259"/>
            <ac:spMk id="3" creationId="{00000000-0000-0000-0000-000000000000}"/>
          </ac:spMkLst>
        </pc:spChg>
      </pc:sldChg>
      <pc:sldChg chg="addSp delSp modSp">
        <pc:chgData name="Tim Warner" userId="1d9b2d89684621c1" providerId="Windows Live" clId="Web-{D5D253DE-381D-4AAC-94F0-108550084A89}" dt="2021-09-18T15:56:13.752" v="73"/>
        <pc:sldMkLst>
          <pc:docMk/>
          <pc:sldMk cId="2192088531" sldId="264"/>
        </pc:sldMkLst>
        <pc:spChg chg="add mod">
          <ac:chgData name="Tim Warner" userId="1d9b2d89684621c1" providerId="Windows Live" clId="Web-{D5D253DE-381D-4AAC-94F0-108550084A89}" dt="2021-09-18T15:55:27.610" v="23" actId="20577"/>
          <ac:spMkLst>
            <pc:docMk/>
            <pc:sldMk cId="2192088531" sldId="264"/>
            <ac:spMk id="9" creationId="{E0096BF5-2771-4FB8-AC41-3B965EAB5F77}"/>
          </ac:spMkLst>
        </pc:spChg>
        <pc:spChg chg="mod">
          <ac:chgData name="Tim Warner" userId="1d9b2d89684621c1" providerId="Windows Live" clId="Web-{D5D253DE-381D-4AAC-94F0-108550084A89}" dt="2021-09-18T15:54:36.249" v="2" actId="20577"/>
          <ac:spMkLst>
            <pc:docMk/>
            <pc:sldMk cId="2192088531" sldId="264"/>
            <ac:spMk id="21" creationId="{FDC123F3-7747-9C43-BCF3-A32246342DE6}"/>
          </ac:spMkLst>
        </pc:spChg>
        <pc:picChg chg="del">
          <ac:chgData name="Tim Warner" userId="1d9b2d89684621c1" providerId="Windows Live" clId="Web-{D5D253DE-381D-4AAC-94F0-108550084A89}" dt="2021-09-18T15:56:13.752" v="73"/>
          <ac:picMkLst>
            <pc:docMk/>
            <pc:sldMk cId="2192088531" sldId="264"/>
            <ac:picMk id="25" creationId="{154DB8FA-D7FC-4249-B14E-38DEC19F2ED9}"/>
          </ac:picMkLst>
        </pc:picChg>
      </pc:sldChg>
    </pc:docChg>
  </pc:docChgLst>
  <pc:docChgLst>
    <pc:chgData name="Tim Warner" userId="1d9b2d89684621c1" providerId="LiveId" clId="{C56D01B2-C978-4EB0-9AE1-2A5FA0C519B3}"/>
    <pc:docChg chg="custSel addSld delSld modSld sldOrd modMainMaster addSection modSection">
      <pc:chgData name="Tim Warner" userId="1d9b2d89684621c1" providerId="LiveId" clId="{C56D01B2-C978-4EB0-9AE1-2A5FA0C519B3}" dt="2021-10-07T13:25:53.335" v="661" actId="1076"/>
      <pc:docMkLst>
        <pc:docMk/>
      </pc:docMkLst>
      <pc:sldChg chg="modSp mod ord modAnim">
        <pc:chgData name="Tim Warner" userId="1d9b2d89684621c1" providerId="LiveId" clId="{C56D01B2-C978-4EB0-9AE1-2A5FA0C519B3}" dt="2021-09-30T18:53:53.786" v="647"/>
        <pc:sldMkLst>
          <pc:docMk/>
          <pc:sldMk cId="1306282856" sldId="256"/>
        </pc:sldMkLst>
        <pc:spChg chg="mod">
          <ac:chgData name="Tim Warner" userId="1d9b2d89684621c1" providerId="LiveId" clId="{C56D01B2-C978-4EB0-9AE1-2A5FA0C519B3}" dt="2021-09-30T18:51:39.515" v="509" actId="20577"/>
          <ac:spMkLst>
            <pc:docMk/>
            <pc:sldMk cId="1306282856" sldId="256"/>
            <ac:spMk id="7" creationId="{B8D91247-19DA-4F5B-A0CD-BF46B0B22DA4}"/>
          </ac:spMkLst>
        </pc:spChg>
      </pc:sldChg>
      <pc:sldChg chg="del">
        <pc:chgData name="Tim Warner" userId="1d9b2d89684621c1" providerId="LiveId" clId="{C56D01B2-C978-4EB0-9AE1-2A5FA0C519B3}" dt="2021-09-24T12:37:23.206" v="42" actId="2696"/>
        <pc:sldMkLst>
          <pc:docMk/>
          <pc:sldMk cId="3333759567" sldId="257"/>
        </pc:sldMkLst>
      </pc:sldChg>
      <pc:sldChg chg="addSp modSp mod ord modAnim">
        <pc:chgData name="Tim Warner" userId="1d9b2d89684621c1" providerId="LiveId" clId="{C56D01B2-C978-4EB0-9AE1-2A5FA0C519B3}" dt="2021-09-30T18:53:16.772" v="635"/>
        <pc:sldMkLst>
          <pc:docMk/>
          <pc:sldMk cId="2019325346" sldId="260"/>
        </pc:sldMkLst>
        <pc:picChg chg="add mod">
          <ac:chgData name="Tim Warner" userId="1d9b2d89684621c1" providerId="LiveId" clId="{C56D01B2-C978-4EB0-9AE1-2A5FA0C519B3}" dt="2021-09-30T18:32:54.220" v="334" actId="1076"/>
          <ac:picMkLst>
            <pc:docMk/>
            <pc:sldMk cId="2019325346" sldId="260"/>
            <ac:picMk id="5" creationId="{9E1696B8-7ED0-4F69-9CFD-E401FE78BD00}"/>
          </ac:picMkLst>
        </pc:picChg>
      </pc:sldChg>
      <pc:sldChg chg="addSp delSp modSp mod">
        <pc:chgData name="Tim Warner" userId="1d9b2d89684621c1" providerId="LiveId" clId="{C56D01B2-C978-4EB0-9AE1-2A5FA0C519B3}" dt="2021-10-07T13:25:53.335" v="661" actId="1076"/>
        <pc:sldMkLst>
          <pc:docMk/>
          <pc:sldMk cId="2192088531" sldId="264"/>
        </pc:sldMkLst>
        <pc:spChg chg="mod">
          <ac:chgData name="Tim Warner" userId="1d9b2d89684621c1" providerId="LiveId" clId="{C56D01B2-C978-4EB0-9AE1-2A5FA0C519B3}" dt="2021-09-24T12:41:23.574" v="88" actId="1036"/>
          <ac:spMkLst>
            <pc:docMk/>
            <pc:sldMk cId="2192088531" sldId="264"/>
            <ac:spMk id="11" creationId="{CF5A43D3-0ABE-46FA-906F-529E8FB15DEA}"/>
          </ac:spMkLst>
        </pc:spChg>
        <pc:spChg chg="mod">
          <ac:chgData name="Tim Warner" userId="1d9b2d89684621c1" providerId="LiveId" clId="{C56D01B2-C978-4EB0-9AE1-2A5FA0C519B3}" dt="2021-09-24T12:41:23.574" v="88" actId="1036"/>
          <ac:spMkLst>
            <pc:docMk/>
            <pc:sldMk cId="2192088531" sldId="264"/>
            <ac:spMk id="12" creationId="{9F8919EA-9E84-4F97-8DDB-D1660D17407E}"/>
          </ac:spMkLst>
        </pc:spChg>
        <pc:spChg chg="mod">
          <ac:chgData name="Tim Warner" userId="1d9b2d89684621c1" providerId="LiveId" clId="{C56D01B2-C978-4EB0-9AE1-2A5FA0C519B3}" dt="2021-09-24T12:41:23.574" v="88" actId="1036"/>
          <ac:spMkLst>
            <pc:docMk/>
            <pc:sldMk cId="2192088531" sldId="264"/>
            <ac:spMk id="13" creationId="{F19C39B7-3675-4323-8E15-38623CE61886}"/>
          </ac:spMkLst>
        </pc:spChg>
        <pc:spChg chg="mod">
          <ac:chgData name="Tim Warner" userId="1d9b2d89684621c1" providerId="LiveId" clId="{C56D01B2-C978-4EB0-9AE1-2A5FA0C519B3}" dt="2021-09-24T12:41:23.574" v="88" actId="1036"/>
          <ac:spMkLst>
            <pc:docMk/>
            <pc:sldMk cId="2192088531" sldId="264"/>
            <ac:spMk id="14" creationId="{0AC65F06-4876-48AA-AAB6-98AE8ED79CDB}"/>
          </ac:spMkLst>
        </pc:spChg>
        <pc:spChg chg="mod">
          <ac:chgData name="Tim Warner" userId="1d9b2d89684621c1" providerId="LiveId" clId="{C56D01B2-C978-4EB0-9AE1-2A5FA0C519B3}" dt="2021-09-24T12:41:23.574" v="88" actId="1036"/>
          <ac:spMkLst>
            <pc:docMk/>
            <pc:sldMk cId="2192088531" sldId="264"/>
            <ac:spMk id="21" creationId="{FDC123F3-7747-9C43-BCF3-A32246342DE6}"/>
          </ac:spMkLst>
        </pc:spChg>
        <pc:picChg chg="add mod">
          <ac:chgData name="Tim Warner" userId="1d9b2d89684621c1" providerId="LiveId" clId="{C56D01B2-C978-4EB0-9AE1-2A5FA0C519B3}" dt="2021-10-07T13:25:53.335" v="661" actId="1076"/>
          <ac:picMkLst>
            <pc:docMk/>
            <pc:sldMk cId="2192088531" sldId="264"/>
            <ac:picMk id="3" creationId="{4F621174-1A78-4F21-95D8-60C7DD2C0579}"/>
          </ac:picMkLst>
        </pc:picChg>
        <pc:picChg chg="del">
          <ac:chgData name="Tim Warner" userId="1d9b2d89684621c1" providerId="LiveId" clId="{C56D01B2-C978-4EB0-9AE1-2A5FA0C519B3}" dt="2021-09-30T18:54:30.684" v="653" actId="478"/>
          <ac:picMkLst>
            <pc:docMk/>
            <pc:sldMk cId="2192088531" sldId="264"/>
            <ac:picMk id="4" creationId="{EBF3B38D-9867-4F3A-96B3-D37CFCD0B6ED}"/>
          </ac:picMkLst>
        </pc:picChg>
        <pc:picChg chg="del mod">
          <ac:chgData name="Tim Warner" userId="1d9b2d89684621c1" providerId="LiveId" clId="{C56D01B2-C978-4EB0-9AE1-2A5FA0C519B3}" dt="2021-10-07T13:25:01.730" v="656" actId="478"/>
          <ac:picMkLst>
            <pc:docMk/>
            <pc:sldMk cId="2192088531" sldId="264"/>
            <ac:picMk id="1026" creationId="{C1406F08-5662-484B-B7F4-6071DCB8FC59}"/>
          </ac:picMkLst>
        </pc:picChg>
      </pc:sldChg>
      <pc:sldChg chg="addSp modSp mod ord modAnim">
        <pc:chgData name="Tim Warner" userId="1d9b2d89684621c1" providerId="LiveId" clId="{C56D01B2-C978-4EB0-9AE1-2A5FA0C519B3}" dt="2021-09-30T18:53:22.365" v="637"/>
        <pc:sldMkLst>
          <pc:docMk/>
          <pc:sldMk cId="1088449262" sldId="265"/>
        </pc:sldMkLst>
        <pc:picChg chg="add mod">
          <ac:chgData name="Tim Warner" userId="1d9b2d89684621c1" providerId="LiveId" clId="{C56D01B2-C978-4EB0-9AE1-2A5FA0C519B3}" dt="2021-09-30T18:33:40.008" v="338" actId="14100"/>
          <ac:picMkLst>
            <pc:docMk/>
            <pc:sldMk cId="1088449262" sldId="265"/>
            <ac:picMk id="5" creationId="{29C0F6ED-BA9D-42E7-8200-B5FA1C5100A2}"/>
          </ac:picMkLst>
        </pc:picChg>
      </pc:sldChg>
      <pc:sldChg chg="addSp modSp mod ord modAnim">
        <pc:chgData name="Tim Warner" userId="1d9b2d89684621c1" providerId="LiveId" clId="{C56D01B2-C978-4EB0-9AE1-2A5FA0C519B3}" dt="2021-09-30T18:53:35.386" v="641"/>
        <pc:sldMkLst>
          <pc:docMk/>
          <pc:sldMk cId="692994859" sldId="266"/>
        </pc:sldMkLst>
        <pc:picChg chg="add mod">
          <ac:chgData name="Tim Warner" userId="1d9b2d89684621c1" providerId="LiveId" clId="{C56D01B2-C978-4EB0-9AE1-2A5FA0C519B3}" dt="2021-09-30T18:33:59.723" v="341" actId="1076"/>
          <ac:picMkLst>
            <pc:docMk/>
            <pc:sldMk cId="692994859" sldId="266"/>
            <ac:picMk id="5" creationId="{DA37102E-AC62-475D-9341-630F21F5FCBC}"/>
          </ac:picMkLst>
        </pc:picChg>
      </pc:sldChg>
      <pc:sldChg chg="addSp modSp mod ord modAnim">
        <pc:chgData name="Tim Warner" userId="1d9b2d89684621c1" providerId="LiveId" clId="{C56D01B2-C978-4EB0-9AE1-2A5FA0C519B3}" dt="2021-09-30T18:53:41.702" v="643"/>
        <pc:sldMkLst>
          <pc:docMk/>
          <pc:sldMk cId="3577501539" sldId="267"/>
        </pc:sldMkLst>
        <pc:picChg chg="add mod">
          <ac:chgData name="Tim Warner" userId="1d9b2d89684621c1" providerId="LiveId" clId="{C56D01B2-C978-4EB0-9AE1-2A5FA0C519B3}" dt="2021-09-30T18:34:15.915" v="345" actId="1076"/>
          <ac:picMkLst>
            <pc:docMk/>
            <pc:sldMk cId="3577501539" sldId="267"/>
            <ac:picMk id="5" creationId="{74F6E62C-4531-41F5-98A9-E2CEFB588EFA}"/>
          </ac:picMkLst>
        </pc:picChg>
      </pc:sldChg>
      <pc:sldChg chg="addSp modSp mod ord modAnim">
        <pc:chgData name="Tim Warner" userId="1d9b2d89684621c1" providerId="LiveId" clId="{C56D01B2-C978-4EB0-9AE1-2A5FA0C519B3}" dt="2021-09-30T18:53:48.193" v="645"/>
        <pc:sldMkLst>
          <pc:docMk/>
          <pc:sldMk cId="3389583118" sldId="268"/>
        </pc:sldMkLst>
        <pc:spChg chg="mod">
          <ac:chgData name="Tim Warner" userId="1d9b2d89684621c1" providerId="LiveId" clId="{C56D01B2-C978-4EB0-9AE1-2A5FA0C519B3}" dt="2021-09-30T18:34:24.557" v="347" actId="404"/>
          <ac:spMkLst>
            <pc:docMk/>
            <pc:sldMk cId="3389583118" sldId="268"/>
            <ac:spMk id="3" creationId="{00000000-0000-0000-0000-000000000000}"/>
          </ac:spMkLst>
        </pc:spChg>
        <pc:picChg chg="add mod">
          <ac:chgData name="Tim Warner" userId="1d9b2d89684621c1" providerId="LiveId" clId="{C56D01B2-C978-4EB0-9AE1-2A5FA0C519B3}" dt="2021-09-30T18:34:42.756" v="350" actId="1076"/>
          <ac:picMkLst>
            <pc:docMk/>
            <pc:sldMk cId="3389583118" sldId="268"/>
            <ac:picMk id="5" creationId="{3714DCDC-EF8D-46A7-98FD-33B302A3CEAA}"/>
          </ac:picMkLst>
        </pc:picChg>
      </pc:sldChg>
      <pc:sldChg chg="addSp modSp mod ord modAnim">
        <pc:chgData name="Tim Warner" userId="1d9b2d89684621c1" providerId="LiveId" clId="{C56D01B2-C978-4EB0-9AE1-2A5FA0C519B3}" dt="2021-09-30T18:53:59.707" v="649"/>
        <pc:sldMkLst>
          <pc:docMk/>
          <pc:sldMk cId="602211251" sldId="269"/>
        </pc:sldMkLst>
        <pc:picChg chg="add mod">
          <ac:chgData name="Tim Warner" userId="1d9b2d89684621c1" providerId="LiveId" clId="{C56D01B2-C978-4EB0-9AE1-2A5FA0C519B3}" dt="2021-09-30T18:35:28.201" v="353" actId="1076"/>
          <ac:picMkLst>
            <pc:docMk/>
            <pc:sldMk cId="602211251" sldId="269"/>
            <ac:picMk id="5" creationId="{FBBE6771-D861-4ABD-B568-0221D9155104}"/>
          </ac:picMkLst>
        </pc:picChg>
      </pc:sldChg>
      <pc:sldChg chg="delSp mod ord delAnim">
        <pc:chgData name="Tim Warner" userId="1d9b2d89684621c1" providerId="LiveId" clId="{C56D01B2-C978-4EB0-9AE1-2A5FA0C519B3}" dt="2021-09-30T18:54:20.559" v="652" actId="478"/>
        <pc:sldMkLst>
          <pc:docMk/>
          <pc:sldMk cId="3535240825" sldId="270"/>
        </pc:sldMkLst>
        <pc:spChg chg="del">
          <ac:chgData name="Tim Warner" userId="1d9b2d89684621c1" providerId="LiveId" clId="{C56D01B2-C978-4EB0-9AE1-2A5FA0C519B3}" dt="2021-09-30T18:54:20.559" v="652" actId="478"/>
          <ac:spMkLst>
            <pc:docMk/>
            <pc:sldMk cId="3535240825" sldId="270"/>
            <ac:spMk id="6" creationId="{88E5490E-87C4-443F-AC4B-C5CF1A5B2D6E}"/>
          </ac:spMkLst>
        </pc:spChg>
        <pc:spChg chg="del">
          <ac:chgData name="Tim Warner" userId="1d9b2d89684621c1" providerId="LiveId" clId="{C56D01B2-C978-4EB0-9AE1-2A5FA0C519B3}" dt="2021-09-30T18:54:20.559" v="652" actId="478"/>
          <ac:spMkLst>
            <pc:docMk/>
            <pc:sldMk cId="3535240825" sldId="270"/>
            <ac:spMk id="7" creationId="{9D771C43-5103-431D-A31E-C9A5D5FF8680}"/>
          </ac:spMkLst>
        </pc:spChg>
        <pc:spChg chg="del">
          <ac:chgData name="Tim Warner" userId="1d9b2d89684621c1" providerId="LiveId" clId="{C56D01B2-C978-4EB0-9AE1-2A5FA0C519B3}" dt="2021-09-30T18:54:20.559" v="652" actId="478"/>
          <ac:spMkLst>
            <pc:docMk/>
            <pc:sldMk cId="3535240825" sldId="270"/>
            <ac:spMk id="8" creationId="{EAEAB0C8-5AB5-40A1-9F34-56E024D7F5E7}"/>
          </ac:spMkLst>
        </pc:spChg>
        <pc:spChg chg="del">
          <ac:chgData name="Tim Warner" userId="1d9b2d89684621c1" providerId="LiveId" clId="{C56D01B2-C978-4EB0-9AE1-2A5FA0C519B3}" dt="2021-09-30T18:54:20.559" v="652" actId="478"/>
          <ac:spMkLst>
            <pc:docMk/>
            <pc:sldMk cId="3535240825" sldId="270"/>
            <ac:spMk id="9" creationId="{4F21ABB4-378B-4C0E-ACC5-1F7787CAA754}"/>
          </ac:spMkLst>
        </pc:spChg>
        <pc:spChg chg="del">
          <ac:chgData name="Tim Warner" userId="1d9b2d89684621c1" providerId="LiveId" clId="{C56D01B2-C978-4EB0-9AE1-2A5FA0C519B3}" dt="2021-09-30T18:54:20.559" v="652" actId="478"/>
          <ac:spMkLst>
            <pc:docMk/>
            <pc:sldMk cId="3535240825" sldId="270"/>
            <ac:spMk id="10" creationId="{7DA2CA99-B996-42D8-A606-DD4DD62EE5F5}"/>
          </ac:spMkLst>
        </pc:spChg>
        <pc:spChg chg="del">
          <ac:chgData name="Tim Warner" userId="1d9b2d89684621c1" providerId="LiveId" clId="{C56D01B2-C978-4EB0-9AE1-2A5FA0C519B3}" dt="2021-09-30T18:54:20.559" v="652" actId="478"/>
          <ac:spMkLst>
            <pc:docMk/>
            <pc:sldMk cId="3535240825" sldId="270"/>
            <ac:spMk id="11" creationId="{13CC614A-488F-4DD2-99F7-13D2357FDAE2}"/>
          </ac:spMkLst>
        </pc:spChg>
        <pc:spChg chg="del">
          <ac:chgData name="Tim Warner" userId="1d9b2d89684621c1" providerId="LiveId" clId="{C56D01B2-C978-4EB0-9AE1-2A5FA0C519B3}" dt="2021-09-30T18:54:20.559" v="652" actId="478"/>
          <ac:spMkLst>
            <pc:docMk/>
            <pc:sldMk cId="3535240825" sldId="270"/>
            <ac:spMk id="12" creationId="{3E2D518B-A496-4D48-8773-B57C84FBD7D6}"/>
          </ac:spMkLst>
        </pc:spChg>
      </pc:sldChg>
      <pc:sldChg chg="modSp mod ord modAnim">
        <pc:chgData name="Tim Warner" userId="1d9b2d89684621c1" providerId="LiveId" clId="{C56D01B2-C978-4EB0-9AE1-2A5FA0C519B3}" dt="2021-09-30T18:54:05.828" v="651"/>
        <pc:sldMkLst>
          <pc:docMk/>
          <pc:sldMk cId="924435494" sldId="271"/>
        </pc:sldMkLst>
        <pc:spChg chg="mod">
          <ac:chgData name="Tim Warner" userId="1d9b2d89684621c1" providerId="LiveId" clId="{C56D01B2-C978-4EB0-9AE1-2A5FA0C519B3}" dt="2021-09-30T18:52:43.017" v="633" actId="20577"/>
          <ac:spMkLst>
            <pc:docMk/>
            <pc:sldMk cId="924435494" sldId="271"/>
            <ac:spMk id="8" creationId="{27486138-A3BA-4E9E-9408-96C821F3C58B}"/>
          </ac:spMkLst>
        </pc:spChg>
      </pc:sldChg>
      <pc:sldChg chg="addSp delSp modSp mod ord delAnim">
        <pc:chgData name="Tim Warner" userId="1d9b2d89684621c1" providerId="LiveId" clId="{C56D01B2-C978-4EB0-9AE1-2A5FA0C519B3}" dt="2021-09-24T12:44:49.089" v="320"/>
        <pc:sldMkLst>
          <pc:docMk/>
          <pc:sldMk cId="1551051090" sldId="272"/>
        </pc:sldMkLst>
        <pc:spChg chg="del">
          <ac:chgData name="Tim Warner" userId="1d9b2d89684621c1" providerId="LiveId" clId="{C56D01B2-C978-4EB0-9AE1-2A5FA0C519B3}" dt="2021-09-24T12:32:34.989" v="3" actId="478"/>
          <ac:spMkLst>
            <pc:docMk/>
            <pc:sldMk cId="1551051090" sldId="272"/>
            <ac:spMk id="3" creationId="{C968C72B-B483-4D7A-86A7-B923C5C12EDC}"/>
          </ac:spMkLst>
        </pc:spChg>
        <pc:spChg chg="del">
          <ac:chgData name="Tim Warner" userId="1d9b2d89684621c1" providerId="LiveId" clId="{C56D01B2-C978-4EB0-9AE1-2A5FA0C519B3}" dt="2021-09-24T12:32:30.196" v="2" actId="478"/>
          <ac:spMkLst>
            <pc:docMk/>
            <pc:sldMk cId="1551051090" sldId="272"/>
            <ac:spMk id="4" creationId="{E38EEF24-5954-4A8A-9F7E-86A057982800}"/>
          </ac:spMkLst>
        </pc:spChg>
        <pc:spChg chg="del">
          <ac:chgData name="Tim Warner" userId="1d9b2d89684621c1" providerId="LiveId" clId="{C56D01B2-C978-4EB0-9AE1-2A5FA0C519B3}" dt="2021-09-24T12:32:26.568" v="0" actId="478"/>
          <ac:spMkLst>
            <pc:docMk/>
            <pc:sldMk cId="1551051090" sldId="272"/>
            <ac:spMk id="9" creationId="{91887E33-2412-4219-9FB8-DB674F625963}"/>
          </ac:spMkLst>
        </pc:spChg>
        <pc:spChg chg="del">
          <ac:chgData name="Tim Warner" userId="1d9b2d89684621c1" providerId="LiveId" clId="{C56D01B2-C978-4EB0-9AE1-2A5FA0C519B3}" dt="2021-09-24T12:32:26.568" v="0" actId="478"/>
          <ac:spMkLst>
            <pc:docMk/>
            <pc:sldMk cId="1551051090" sldId="272"/>
            <ac:spMk id="10" creationId="{91EA8E1C-03D1-4B75-97E8-466A60C16ACE}"/>
          </ac:spMkLst>
        </pc:spChg>
        <pc:spChg chg="del">
          <ac:chgData name="Tim Warner" userId="1d9b2d89684621c1" providerId="LiveId" clId="{C56D01B2-C978-4EB0-9AE1-2A5FA0C519B3}" dt="2021-09-24T12:32:26.568" v="0" actId="478"/>
          <ac:spMkLst>
            <pc:docMk/>
            <pc:sldMk cId="1551051090" sldId="272"/>
            <ac:spMk id="11" creationId="{1375FE9E-92A9-456E-A3C7-5C5D2BBC8013}"/>
          </ac:spMkLst>
        </pc:spChg>
        <pc:spChg chg="del">
          <ac:chgData name="Tim Warner" userId="1d9b2d89684621c1" providerId="LiveId" clId="{C56D01B2-C978-4EB0-9AE1-2A5FA0C519B3}" dt="2021-09-24T12:32:26.568" v="0" actId="478"/>
          <ac:spMkLst>
            <pc:docMk/>
            <pc:sldMk cId="1551051090" sldId="272"/>
            <ac:spMk id="12" creationId="{A99750BE-ADEA-4461-8DA0-CCEA1AB5F594}"/>
          </ac:spMkLst>
        </pc:spChg>
        <pc:spChg chg="del">
          <ac:chgData name="Tim Warner" userId="1d9b2d89684621c1" providerId="LiveId" clId="{C56D01B2-C978-4EB0-9AE1-2A5FA0C519B3}" dt="2021-09-24T12:32:26.568" v="0" actId="478"/>
          <ac:spMkLst>
            <pc:docMk/>
            <pc:sldMk cId="1551051090" sldId="272"/>
            <ac:spMk id="13" creationId="{7126EF0C-77BF-46BC-B1C9-06279D7FE530}"/>
          </ac:spMkLst>
        </pc:spChg>
        <pc:spChg chg="del">
          <ac:chgData name="Tim Warner" userId="1d9b2d89684621c1" providerId="LiveId" clId="{C56D01B2-C978-4EB0-9AE1-2A5FA0C519B3}" dt="2021-09-24T12:32:26.568" v="0" actId="478"/>
          <ac:spMkLst>
            <pc:docMk/>
            <pc:sldMk cId="1551051090" sldId="272"/>
            <ac:spMk id="14" creationId="{7B669D26-5F3F-493A-8334-CB25EA6074A7}"/>
          </ac:spMkLst>
        </pc:spChg>
        <pc:picChg chg="add mod">
          <ac:chgData name="Tim Warner" userId="1d9b2d89684621c1" providerId="LiveId" clId="{C56D01B2-C978-4EB0-9AE1-2A5FA0C519B3}" dt="2021-09-24T12:33:03.698" v="6" actId="1076"/>
          <ac:picMkLst>
            <pc:docMk/>
            <pc:sldMk cId="1551051090" sldId="272"/>
            <ac:picMk id="6" creationId="{52CB808B-2174-42D7-A63A-A876CC61E3D6}"/>
          </ac:picMkLst>
        </pc:picChg>
        <pc:picChg chg="del">
          <ac:chgData name="Tim Warner" userId="1d9b2d89684621c1" providerId="LiveId" clId="{C56D01B2-C978-4EB0-9AE1-2A5FA0C519B3}" dt="2021-09-24T12:32:28.203" v="1" actId="478"/>
          <ac:picMkLst>
            <pc:docMk/>
            <pc:sldMk cId="1551051090" sldId="272"/>
            <ac:picMk id="7" creationId="{6CB1E04E-0184-4E0B-BDC7-C9DCD478EBBB}"/>
          </ac:picMkLst>
        </pc:picChg>
      </pc:sldChg>
      <pc:sldChg chg="modSp add mod ord">
        <pc:chgData name="Tim Warner" userId="1d9b2d89684621c1" providerId="LiveId" clId="{C56D01B2-C978-4EB0-9AE1-2A5FA0C519B3}" dt="2021-09-24T12:44:49.089" v="320"/>
        <pc:sldMkLst>
          <pc:docMk/>
          <pc:sldMk cId="3500313414" sldId="277"/>
        </pc:sldMkLst>
        <pc:spChg chg="mod">
          <ac:chgData name="Tim Warner" userId="1d9b2d89684621c1" providerId="LiveId" clId="{C56D01B2-C978-4EB0-9AE1-2A5FA0C519B3}" dt="2021-09-24T12:41:47.470" v="100" actId="20577"/>
          <ac:spMkLst>
            <pc:docMk/>
            <pc:sldMk cId="3500313414" sldId="277"/>
            <ac:spMk id="4" creationId="{650CF791-6E5D-4EC8-A78B-1BC8C0C7FB74}"/>
          </ac:spMkLst>
        </pc:spChg>
        <pc:spChg chg="mod">
          <ac:chgData name="Tim Warner" userId="1d9b2d89684621c1" providerId="LiveId" clId="{C56D01B2-C978-4EB0-9AE1-2A5FA0C519B3}" dt="2021-09-24T12:43:28.566" v="268" actId="20577"/>
          <ac:spMkLst>
            <pc:docMk/>
            <pc:sldMk cId="3500313414" sldId="277"/>
            <ac:spMk id="5" creationId="{DDF46652-3833-42CB-95D9-D0AB4DE328D0}"/>
          </ac:spMkLst>
        </pc:spChg>
      </pc:sldChg>
      <pc:sldChg chg="modSp add mod ord">
        <pc:chgData name="Tim Warner" userId="1d9b2d89684621c1" providerId="LiveId" clId="{C56D01B2-C978-4EB0-9AE1-2A5FA0C519B3}" dt="2021-09-24T12:44:53.952" v="322"/>
        <pc:sldMkLst>
          <pc:docMk/>
          <pc:sldMk cId="3700599801" sldId="278"/>
        </pc:sldMkLst>
        <pc:spChg chg="mod">
          <ac:chgData name="Tim Warner" userId="1d9b2d89684621c1" providerId="LiveId" clId="{C56D01B2-C978-4EB0-9AE1-2A5FA0C519B3}" dt="2021-09-24T12:43:40.792" v="295" actId="20577"/>
          <ac:spMkLst>
            <pc:docMk/>
            <pc:sldMk cId="3700599801" sldId="278"/>
            <ac:spMk id="5" creationId="{DDF46652-3833-42CB-95D9-D0AB4DE328D0}"/>
          </ac:spMkLst>
        </pc:spChg>
      </pc:sldChg>
      <pc:sldChg chg="modSp add mod ord">
        <pc:chgData name="Tim Warner" userId="1d9b2d89684621c1" providerId="LiveId" clId="{C56D01B2-C978-4EB0-9AE1-2A5FA0C519B3}" dt="2021-09-24T12:44:44.520" v="318"/>
        <pc:sldMkLst>
          <pc:docMk/>
          <pc:sldMk cId="2771305905" sldId="279"/>
        </pc:sldMkLst>
        <pc:spChg chg="mod">
          <ac:chgData name="Tim Warner" userId="1d9b2d89684621c1" providerId="LiveId" clId="{C56D01B2-C978-4EB0-9AE1-2A5FA0C519B3}" dt="2021-09-24T12:43:16.353" v="224" actId="20577"/>
          <ac:spMkLst>
            <pc:docMk/>
            <pc:sldMk cId="2771305905" sldId="279"/>
            <ac:spMk id="5" creationId="{DDF46652-3833-42CB-95D9-D0AB4DE328D0}"/>
          </ac:spMkLst>
        </pc:spChg>
      </pc:sldChg>
      <pc:sldChg chg="modSp add mod ord">
        <pc:chgData name="Tim Warner" userId="1d9b2d89684621c1" providerId="LiveId" clId="{C56D01B2-C978-4EB0-9AE1-2A5FA0C519B3}" dt="2021-09-24T12:44:40.646" v="316"/>
        <pc:sldMkLst>
          <pc:docMk/>
          <pc:sldMk cId="612833289" sldId="280"/>
        </pc:sldMkLst>
        <pc:spChg chg="mod">
          <ac:chgData name="Tim Warner" userId="1d9b2d89684621c1" providerId="LiveId" clId="{C56D01B2-C978-4EB0-9AE1-2A5FA0C519B3}" dt="2021-09-24T12:43:09.219" v="203" actId="20577"/>
          <ac:spMkLst>
            <pc:docMk/>
            <pc:sldMk cId="612833289" sldId="280"/>
            <ac:spMk id="5" creationId="{DDF46652-3833-42CB-95D9-D0AB4DE328D0}"/>
          </ac:spMkLst>
        </pc:spChg>
      </pc:sldChg>
      <pc:sldChg chg="modSp add mod">
        <pc:chgData name="Tim Warner" userId="1d9b2d89684621c1" providerId="LiveId" clId="{C56D01B2-C978-4EB0-9AE1-2A5FA0C519B3}" dt="2021-09-24T12:42:59.548" v="179" actId="20577"/>
        <pc:sldMkLst>
          <pc:docMk/>
          <pc:sldMk cId="564868068" sldId="281"/>
        </pc:sldMkLst>
        <pc:spChg chg="mod">
          <ac:chgData name="Tim Warner" userId="1d9b2d89684621c1" providerId="LiveId" clId="{C56D01B2-C978-4EB0-9AE1-2A5FA0C519B3}" dt="2021-09-24T12:42:59.548" v="179" actId="20577"/>
          <ac:spMkLst>
            <pc:docMk/>
            <pc:sldMk cId="564868068" sldId="281"/>
            <ac:spMk id="5" creationId="{DDF46652-3833-42CB-95D9-D0AB4DE328D0}"/>
          </ac:spMkLst>
        </pc:spChg>
      </pc:sldChg>
      <pc:sldChg chg="addSp delSp modSp add mod modClrScheme chgLayout">
        <pc:chgData name="Tim Warner" userId="1d9b2d89684621c1" providerId="LiveId" clId="{C56D01B2-C978-4EB0-9AE1-2A5FA0C519B3}" dt="2021-09-30T18:30:46.571" v="331" actId="1076"/>
        <pc:sldMkLst>
          <pc:docMk/>
          <pc:sldMk cId="3042034521" sldId="282"/>
        </pc:sldMkLst>
        <pc:spChg chg="mod ord">
          <ac:chgData name="Tim Warner" userId="1d9b2d89684621c1" providerId="LiveId" clId="{C56D01B2-C978-4EB0-9AE1-2A5FA0C519B3}" dt="2021-09-30T18:19:17.105" v="326" actId="700"/>
          <ac:spMkLst>
            <pc:docMk/>
            <pc:sldMk cId="3042034521" sldId="282"/>
            <ac:spMk id="2" creationId="{00000000-0000-0000-0000-000000000000}"/>
          </ac:spMkLst>
        </pc:spChg>
        <pc:spChg chg="del mod ord">
          <ac:chgData name="Tim Warner" userId="1d9b2d89684621c1" providerId="LiveId" clId="{C56D01B2-C978-4EB0-9AE1-2A5FA0C519B3}" dt="2021-09-30T18:19:22.721" v="327" actId="478"/>
          <ac:spMkLst>
            <pc:docMk/>
            <pc:sldMk cId="3042034521" sldId="282"/>
            <ac:spMk id="4" creationId="{6A915D23-18E6-4FEA-9772-710C51A46ED4}"/>
          </ac:spMkLst>
        </pc:spChg>
        <pc:spChg chg="add del mod">
          <ac:chgData name="Tim Warner" userId="1d9b2d89684621c1" providerId="LiveId" clId="{C56D01B2-C978-4EB0-9AE1-2A5FA0C519B3}" dt="2021-09-30T18:19:26.010" v="328" actId="478"/>
          <ac:spMkLst>
            <pc:docMk/>
            <pc:sldMk cId="3042034521" sldId="282"/>
            <ac:spMk id="5" creationId="{6474BE3D-D0D7-439B-8BDD-29474A15ABD0}"/>
          </ac:spMkLst>
        </pc:spChg>
        <pc:picChg chg="add mod">
          <ac:chgData name="Tim Warner" userId="1d9b2d89684621c1" providerId="LiveId" clId="{C56D01B2-C978-4EB0-9AE1-2A5FA0C519B3}" dt="2021-09-30T18:30:46.571" v="331" actId="1076"/>
          <ac:picMkLst>
            <pc:docMk/>
            <pc:sldMk cId="3042034521" sldId="282"/>
            <ac:picMk id="7" creationId="{401382B7-63D6-4F98-8B9A-4FA62E5F6C5A}"/>
          </ac:picMkLst>
        </pc:picChg>
      </pc:sldChg>
      <pc:sldChg chg="modSp add mod modAnim">
        <pc:chgData name="Tim Warner" userId="1d9b2d89684621c1" providerId="LiveId" clId="{C56D01B2-C978-4EB0-9AE1-2A5FA0C519B3}" dt="2021-09-30T18:53:28.652" v="639"/>
        <pc:sldMkLst>
          <pc:docMk/>
          <pc:sldMk cId="1311687876" sldId="283"/>
        </pc:sldMkLst>
        <pc:spChg chg="mod">
          <ac:chgData name="Tim Warner" userId="1d9b2d89684621c1" providerId="LiveId" clId="{C56D01B2-C978-4EB0-9AE1-2A5FA0C519B3}" dt="2021-09-30T18:51:16.026" v="476" actId="20577"/>
          <ac:spMkLst>
            <pc:docMk/>
            <pc:sldMk cId="1311687876" sldId="283"/>
            <ac:spMk id="7" creationId="{B8D91247-19DA-4F5B-A0CD-BF46B0B22DA4}"/>
          </ac:spMkLst>
        </pc:spChg>
      </pc:sldChg>
      <pc:sldMasterChg chg="modSldLayout">
        <pc:chgData name="Tim Warner" userId="1d9b2d89684621c1" providerId="LiveId" clId="{C56D01B2-C978-4EB0-9AE1-2A5FA0C519B3}" dt="2021-09-24T12:35:53.111" v="41" actId="1036"/>
        <pc:sldMasterMkLst>
          <pc:docMk/>
          <pc:sldMasterMk cId="3037476572" sldId="2147483648"/>
        </pc:sldMasterMkLst>
        <pc:sldLayoutChg chg="modSp mod">
          <pc:chgData name="Tim Warner" userId="1d9b2d89684621c1" providerId="LiveId" clId="{C56D01B2-C978-4EB0-9AE1-2A5FA0C519B3}" dt="2021-09-24T12:35:33.415" v="24" actId="1035"/>
          <pc:sldLayoutMkLst>
            <pc:docMk/>
            <pc:sldMasterMk cId="3037476572" sldId="2147483648"/>
            <pc:sldLayoutMk cId="442777933" sldId="2147483650"/>
          </pc:sldLayoutMkLst>
          <pc:spChg chg="mod">
            <ac:chgData name="Tim Warner" userId="1d9b2d89684621c1" providerId="LiveId" clId="{C56D01B2-C978-4EB0-9AE1-2A5FA0C519B3}" dt="2021-09-24T12:35:33.415" v="24" actId="1035"/>
            <ac:spMkLst>
              <pc:docMk/>
              <pc:sldMasterMk cId="3037476572" sldId="2147483648"/>
              <pc:sldLayoutMk cId="442777933" sldId="2147483650"/>
              <ac:spMk id="2" creationId="{00000000-0000-0000-0000-000000000000}"/>
            </ac:spMkLst>
          </pc:spChg>
        </pc:sldLayoutChg>
        <pc:sldLayoutChg chg="modSp mod">
          <pc:chgData name="Tim Warner" userId="1d9b2d89684621c1" providerId="LiveId" clId="{C56D01B2-C978-4EB0-9AE1-2A5FA0C519B3}" dt="2021-09-24T12:35:46.457" v="32" actId="1035"/>
          <pc:sldLayoutMkLst>
            <pc:docMk/>
            <pc:sldMasterMk cId="3037476572" sldId="2147483648"/>
            <pc:sldLayoutMk cId="1206183775" sldId="2147483654"/>
          </pc:sldLayoutMkLst>
          <pc:spChg chg="mod">
            <ac:chgData name="Tim Warner" userId="1d9b2d89684621c1" providerId="LiveId" clId="{C56D01B2-C978-4EB0-9AE1-2A5FA0C519B3}" dt="2021-09-24T12:35:46.457" v="32" actId="1035"/>
            <ac:spMkLst>
              <pc:docMk/>
              <pc:sldMasterMk cId="3037476572" sldId="2147483648"/>
              <pc:sldLayoutMk cId="1206183775" sldId="2147483654"/>
              <ac:spMk id="2" creationId="{00000000-0000-0000-0000-000000000000}"/>
            </ac:spMkLst>
          </pc:spChg>
        </pc:sldLayoutChg>
        <pc:sldLayoutChg chg="modSp mod">
          <pc:chgData name="Tim Warner" userId="1d9b2d89684621c1" providerId="LiveId" clId="{C56D01B2-C978-4EB0-9AE1-2A5FA0C519B3}" dt="2021-09-24T12:35:25.699" v="17" actId="1036"/>
          <pc:sldLayoutMkLst>
            <pc:docMk/>
            <pc:sldMasterMk cId="3037476572" sldId="2147483648"/>
            <pc:sldLayoutMk cId="2848318193" sldId="2147483656"/>
          </pc:sldLayoutMkLst>
          <pc:spChg chg="mod">
            <ac:chgData name="Tim Warner" userId="1d9b2d89684621c1" providerId="LiveId" clId="{C56D01B2-C978-4EB0-9AE1-2A5FA0C519B3}" dt="2021-09-24T12:35:25.699" v="17" actId="1036"/>
            <ac:spMkLst>
              <pc:docMk/>
              <pc:sldMasterMk cId="3037476572" sldId="2147483648"/>
              <pc:sldLayoutMk cId="2848318193" sldId="2147483656"/>
              <ac:spMk id="7" creationId="{00000000-0000-0000-0000-000000000000}"/>
            </ac:spMkLst>
          </pc:spChg>
        </pc:sldLayoutChg>
        <pc:sldLayoutChg chg="modSp mod">
          <pc:chgData name="Tim Warner" userId="1d9b2d89684621c1" providerId="LiveId" clId="{C56D01B2-C978-4EB0-9AE1-2A5FA0C519B3}" dt="2021-09-24T12:35:53.111" v="41" actId="1036"/>
          <pc:sldLayoutMkLst>
            <pc:docMk/>
            <pc:sldMasterMk cId="3037476572" sldId="2147483648"/>
            <pc:sldLayoutMk cId="1361151290" sldId="2147483657"/>
          </pc:sldLayoutMkLst>
          <pc:spChg chg="mod">
            <ac:chgData name="Tim Warner" userId="1d9b2d89684621c1" providerId="LiveId" clId="{C56D01B2-C978-4EB0-9AE1-2A5FA0C519B3}" dt="2021-09-24T12:35:53.111" v="41" actId="1036"/>
            <ac:spMkLst>
              <pc:docMk/>
              <pc:sldMasterMk cId="3037476572" sldId="2147483648"/>
              <pc:sldLayoutMk cId="1361151290" sldId="2147483657"/>
              <ac:spMk id="6" creationId="{00000000-0000-0000-0000-000000000000}"/>
            </ac:spMkLst>
          </pc:spChg>
        </pc:sldLayoutChg>
      </pc:sldMasterChg>
    </pc:docChg>
  </pc:docChgLst>
</pc:chgInfo>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gif>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EFC88-97AF-7E49-90CE-BB6B03BD3161}" type="datetimeFigureOut">
              <a:rPr lang="en-US" smtClean="0"/>
              <a:t>Thu, 7/18/2024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59554-38D3-AB43-BFE6-DF62978A17A1}" type="slidenum">
              <a:rPr lang="en-US" smtClean="0"/>
              <a:t>‹#›</a:t>
            </a:fld>
            <a:endParaRPr lang="en-US"/>
          </a:p>
        </p:txBody>
      </p:sp>
    </p:spTree>
    <p:extLst>
      <p:ext uri="{BB962C8B-B14F-4D97-AF65-F5344CB8AC3E}">
        <p14:creationId xmlns:p14="http://schemas.microsoft.com/office/powerpoint/2010/main" val="1485735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55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63</a:t>
            </a:fld>
            <a:endParaRPr lang="en-US"/>
          </a:p>
        </p:txBody>
      </p:sp>
    </p:spTree>
    <p:extLst>
      <p:ext uri="{BB962C8B-B14F-4D97-AF65-F5344CB8AC3E}">
        <p14:creationId xmlns:p14="http://schemas.microsoft.com/office/powerpoint/2010/main" val="4051439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64</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68</a:t>
            </a:fld>
            <a:endParaRPr lang="en-US"/>
          </a:p>
        </p:txBody>
      </p:sp>
    </p:spTree>
    <p:extLst>
      <p:ext uri="{BB962C8B-B14F-4D97-AF65-F5344CB8AC3E}">
        <p14:creationId xmlns:p14="http://schemas.microsoft.com/office/powerpoint/2010/main" val="2586755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72</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80</a:t>
            </a:fld>
            <a:endParaRPr lang="en-US"/>
          </a:p>
        </p:txBody>
      </p:sp>
    </p:spTree>
    <p:extLst>
      <p:ext uri="{BB962C8B-B14F-4D97-AF65-F5344CB8AC3E}">
        <p14:creationId xmlns:p14="http://schemas.microsoft.com/office/powerpoint/2010/main" val="10929425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514393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99</a:t>
            </a:fld>
            <a:endParaRPr lang="en-US"/>
          </a:p>
        </p:txBody>
      </p:sp>
    </p:spTree>
    <p:extLst>
      <p:ext uri="{BB962C8B-B14F-4D97-AF65-F5344CB8AC3E}">
        <p14:creationId xmlns:p14="http://schemas.microsoft.com/office/powerpoint/2010/main" val="3526071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100</a:t>
            </a:fld>
            <a:endParaRPr lang="en-US"/>
          </a:p>
        </p:txBody>
      </p:sp>
    </p:spTree>
    <p:extLst>
      <p:ext uri="{BB962C8B-B14F-4D97-AF65-F5344CB8AC3E}">
        <p14:creationId xmlns:p14="http://schemas.microsoft.com/office/powerpoint/2010/main" val="2765722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3</a:t>
            </a:fld>
            <a:endParaRPr lang="en-US"/>
          </a:p>
        </p:txBody>
      </p:sp>
    </p:spTree>
    <p:extLst>
      <p:ext uri="{BB962C8B-B14F-4D97-AF65-F5344CB8AC3E}">
        <p14:creationId xmlns:p14="http://schemas.microsoft.com/office/powerpoint/2010/main" val="37060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101</a:t>
            </a:fld>
            <a:endParaRPr lang="en-US"/>
          </a:p>
        </p:txBody>
      </p:sp>
    </p:spTree>
    <p:extLst>
      <p:ext uri="{BB962C8B-B14F-4D97-AF65-F5344CB8AC3E}">
        <p14:creationId xmlns:p14="http://schemas.microsoft.com/office/powerpoint/2010/main" val="3780149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102</a:t>
            </a:fld>
            <a:endParaRPr lang="en-US"/>
          </a:p>
        </p:txBody>
      </p:sp>
    </p:spTree>
    <p:extLst>
      <p:ext uri="{BB962C8B-B14F-4D97-AF65-F5344CB8AC3E}">
        <p14:creationId xmlns:p14="http://schemas.microsoft.com/office/powerpoint/2010/main" val="3724408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103</a:t>
            </a:fld>
            <a:endParaRPr lang="en-US"/>
          </a:p>
        </p:txBody>
      </p:sp>
    </p:spTree>
    <p:extLst>
      <p:ext uri="{BB962C8B-B14F-4D97-AF65-F5344CB8AC3E}">
        <p14:creationId xmlns:p14="http://schemas.microsoft.com/office/powerpoint/2010/main" val="697930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104</a:t>
            </a:fld>
            <a:endParaRPr lang="en-US"/>
          </a:p>
        </p:txBody>
      </p:sp>
    </p:spTree>
    <p:extLst>
      <p:ext uri="{BB962C8B-B14F-4D97-AF65-F5344CB8AC3E}">
        <p14:creationId xmlns:p14="http://schemas.microsoft.com/office/powerpoint/2010/main" val="2561977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105</a:t>
            </a:fld>
            <a:endParaRPr lang="en-US"/>
          </a:p>
        </p:txBody>
      </p:sp>
    </p:spTree>
    <p:extLst>
      <p:ext uri="{BB962C8B-B14F-4D97-AF65-F5344CB8AC3E}">
        <p14:creationId xmlns:p14="http://schemas.microsoft.com/office/powerpoint/2010/main" val="3291203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107</a:t>
            </a:fld>
            <a:endParaRPr lang="en-US"/>
          </a:p>
        </p:txBody>
      </p:sp>
    </p:spTree>
    <p:extLst>
      <p:ext uri="{BB962C8B-B14F-4D97-AF65-F5344CB8AC3E}">
        <p14:creationId xmlns:p14="http://schemas.microsoft.com/office/powerpoint/2010/main" val="35034214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108</a:t>
            </a:fld>
            <a:endParaRPr lang="en-US"/>
          </a:p>
        </p:txBody>
      </p:sp>
    </p:spTree>
    <p:extLst>
      <p:ext uri="{BB962C8B-B14F-4D97-AF65-F5344CB8AC3E}">
        <p14:creationId xmlns:p14="http://schemas.microsoft.com/office/powerpoint/2010/main" val="1467615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4</a:t>
            </a:fld>
            <a:endParaRPr lang="en-US"/>
          </a:p>
        </p:txBody>
      </p:sp>
    </p:spTree>
    <p:extLst>
      <p:ext uri="{BB962C8B-B14F-4D97-AF65-F5344CB8AC3E}">
        <p14:creationId xmlns:p14="http://schemas.microsoft.com/office/powerpoint/2010/main" val="594366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12</a:t>
            </a:fld>
            <a:endParaRPr lang="en-US"/>
          </a:p>
        </p:txBody>
      </p:sp>
    </p:spTree>
    <p:extLst>
      <p:ext uri="{BB962C8B-B14F-4D97-AF65-F5344CB8AC3E}">
        <p14:creationId xmlns:p14="http://schemas.microsoft.com/office/powerpoint/2010/main" val="2254069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24</a:t>
            </a:fld>
            <a:endParaRPr lang="en-US"/>
          </a:p>
        </p:txBody>
      </p:sp>
    </p:spTree>
    <p:extLst>
      <p:ext uri="{BB962C8B-B14F-4D97-AF65-F5344CB8AC3E}">
        <p14:creationId xmlns:p14="http://schemas.microsoft.com/office/powerpoint/2010/main" val="457039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25</a:t>
            </a:fld>
            <a:endParaRPr lang="en-US"/>
          </a:p>
        </p:txBody>
      </p:sp>
    </p:spTree>
    <p:extLst>
      <p:ext uri="{BB962C8B-B14F-4D97-AF65-F5344CB8AC3E}">
        <p14:creationId xmlns:p14="http://schemas.microsoft.com/office/powerpoint/2010/main" val="371371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27</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39</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34562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lide-Based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0" name="Picture 19" descr="A person standing in front of a window&#10;&#10;Description automatically generated">
            <a:extLst>
              <a:ext uri="{FF2B5EF4-FFF2-40B4-BE49-F238E27FC236}">
                <a16:creationId xmlns:a16="http://schemas.microsoft.com/office/drawing/2014/main" id="{98D908CD-4E79-E541-918B-5C7BF8B8280B}"/>
              </a:ext>
            </a:extLst>
          </p:cNvPr>
          <p:cNvPicPr>
            <a:picLocks noChangeAspect="1"/>
          </p:cNvPicPr>
          <p:nvPr userDrawn="1"/>
        </p:nvPicPr>
        <p:blipFill rotWithShape="1">
          <a:blip r:embed="rId3"/>
          <a:srcRect l="24192" r="17273"/>
          <a:stretch/>
        </p:blipFill>
        <p:spPr>
          <a:xfrm>
            <a:off x="0" y="-7951"/>
            <a:ext cx="3638809" cy="4603805"/>
          </a:xfrm>
          <a:prstGeom prst="rect">
            <a:avLst/>
          </a:prstGeom>
        </p:spPr>
      </p:pic>
      <p:sp>
        <p:nvSpPr>
          <p:cNvPr id="21" name="Title 1">
            <a:extLst>
              <a:ext uri="{FF2B5EF4-FFF2-40B4-BE49-F238E27FC236}">
                <a16:creationId xmlns:a16="http://schemas.microsoft.com/office/drawing/2014/main" id="{879AE553-DDE7-3246-A275-03B48F404DAA}"/>
              </a:ext>
            </a:extLst>
          </p:cNvPr>
          <p:cNvSpPr txBox="1">
            <a:spLocks/>
          </p:cNvSpPr>
          <p:nvPr userDrawn="1"/>
        </p:nvSpPr>
        <p:spPr>
          <a:xfrm>
            <a:off x="3742175" y="223404"/>
            <a:ext cx="5505191" cy="724334"/>
          </a:xfrm>
          <a:prstGeom prst="rect">
            <a:avLst/>
          </a:prstGeom>
        </p:spPr>
        <p:txBody>
          <a:bodyPr/>
          <a:lstStyle>
            <a:lvl1pPr algn="l" defTabSz="457200" rtl="0" eaLnBrk="1" latinLnBrk="0" hangingPunct="1">
              <a:spcBef>
                <a:spcPct val="0"/>
              </a:spcBef>
              <a:buNone/>
              <a:defRPr sz="4400" kern="1200">
                <a:solidFill>
                  <a:schemeClr val="tx1"/>
                </a:solidFill>
                <a:latin typeface="+mj-lt"/>
                <a:ea typeface="+mj-ea"/>
                <a:cs typeface="+mj-cs"/>
              </a:defRPr>
            </a:lvl1pPr>
          </a:lstStyle>
          <a:p>
            <a:r>
              <a:rPr lang="en-US" sz="2400" b="1">
                <a:solidFill>
                  <a:schemeClr val="bg1"/>
                </a:solidFill>
              </a:rPr>
              <a:t>Lesson 1: Understanding Kubernetes</a:t>
            </a:r>
          </a:p>
        </p:txBody>
      </p:sp>
      <p:pic>
        <p:nvPicPr>
          <p:cNvPr id="23" name="Picture 22" descr="A person standing in front of a window&#10;&#10;Description automatically generated">
            <a:extLst>
              <a:ext uri="{FF2B5EF4-FFF2-40B4-BE49-F238E27FC236}">
                <a16:creationId xmlns:a16="http://schemas.microsoft.com/office/drawing/2014/main" id="{A4A5DB76-1615-C646-AB17-4F7AF3BDC8BE}"/>
              </a:ext>
            </a:extLst>
          </p:cNvPr>
          <p:cNvPicPr>
            <a:picLocks noChangeAspect="1"/>
          </p:cNvPicPr>
          <p:nvPr userDrawn="1"/>
        </p:nvPicPr>
        <p:blipFill rotWithShape="1">
          <a:blip r:embed="rId3"/>
          <a:srcRect l="24192" r="17273"/>
          <a:stretch/>
        </p:blipFill>
        <p:spPr>
          <a:xfrm>
            <a:off x="0" y="5188"/>
            <a:ext cx="3638809" cy="4590666"/>
          </a:xfrm>
          <a:prstGeom prst="rect">
            <a:avLst/>
          </a:prstGeom>
        </p:spPr>
      </p:pic>
      <p:sp>
        <p:nvSpPr>
          <p:cNvPr id="27" name="Subtitle 2">
            <a:extLst>
              <a:ext uri="{FF2B5EF4-FFF2-40B4-BE49-F238E27FC236}">
                <a16:creationId xmlns:a16="http://schemas.microsoft.com/office/drawing/2014/main" id="{1C9B70A1-4246-EF41-A9D4-1747E5B9BA3E}"/>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28" name="Subtitle 2">
            <a:extLst>
              <a:ext uri="{FF2B5EF4-FFF2-40B4-BE49-F238E27FC236}">
                <a16:creationId xmlns:a16="http://schemas.microsoft.com/office/drawing/2014/main" id="{CF813062-DB89-FC4C-9952-E517FA6F03F8}"/>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29" name="Subtitle 2">
            <a:extLst>
              <a:ext uri="{FF2B5EF4-FFF2-40B4-BE49-F238E27FC236}">
                <a16:creationId xmlns:a16="http://schemas.microsoft.com/office/drawing/2014/main" id="{B3CC864C-E6B4-3D40-BB65-4CFF8F31A588}"/>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30" name="Subtitle 2">
            <a:extLst>
              <a:ext uri="{FF2B5EF4-FFF2-40B4-BE49-F238E27FC236}">
                <a16:creationId xmlns:a16="http://schemas.microsoft.com/office/drawing/2014/main" id="{D6E222FC-2D0D-AC48-9ADE-1071DC9A37EF}"/>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spTree>
    <p:extLst>
      <p:ext uri="{BB962C8B-B14F-4D97-AF65-F5344CB8AC3E}">
        <p14:creationId xmlns:p14="http://schemas.microsoft.com/office/powerpoint/2010/main" val="3019883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finition">
    <p:spTree>
      <p:nvGrpSpPr>
        <p:cNvPr id="1" name=""/>
        <p:cNvGrpSpPr/>
        <p:nvPr/>
      </p:nvGrpSpPr>
      <p:grpSpPr>
        <a:xfrm>
          <a:off x="0" y="0"/>
          <a:ext cx="0" cy="0"/>
          <a:chOff x="0" y="0"/>
          <a:chExt cx="0" cy="0"/>
        </a:xfrm>
      </p:grpSpPr>
      <p:sp>
        <p:nvSpPr>
          <p:cNvPr id="3" name="Title 12"/>
          <p:cNvSpPr>
            <a:spLocks noGrp="1"/>
          </p:cNvSpPr>
          <p:nvPr>
            <p:ph type="title" hasCustomPrompt="1"/>
          </p:nvPr>
        </p:nvSpPr>
        <p:spPr>
          <a:xfrm>
            <a:off x="807720" y="1442720"/>
            <a:ext cx="7528560" cy="589280"/>
          </a:xfrm>
        </p:spPr>
        <p:txBody>
          <a:bodyPr anchor="b">
            <a:noAutofit/>
          </a:bodyPr>
          <a:lstStyle>
            <a:lvl1pPr marL="0" marR="0" indent="0" algn="l" defTabSz="586003" rtl="0" eaLnBrk="1" fontAlgn="auto" latinLnBrk="0" hangingPunct="1">
              <a:lnSpc>
                <a:spcPct val="100000"/>
              </a:lnSpc>
              <a:spcBef>
                <a:spcPct val="0"/>
              </a:spcBef>
              <a:spcAft>
                <a:spcPts val="0"/>
              </a:spcAft>
              <a:buClrTx/>
              <a:buSzTx/>
              <a:buFontTx/>
              <a:buNone/>
              <a:tabLst/>
              <a:defRPr lang="en-US" sz="3300" b="0" i="0" baseline="0" smtClean="0">
                <a:solidFill>
                  <a:schemeClr val="accent4"/>
                </a:solidFill>
                <a:effectLst/>
                <a:latin typeface="+mj-lt"/>
                <a:ea typeface="PS TT Commons Light" charset="0"/>
                <a:cs typeface="PS TT Commons Light" charset="0"/>
              </a:defRPr>
            </a:lvl1pPr>
          </a:lstStyle>
          <a:p>
            <a:r>
              <a:rPr lang="en-US"/>
              <a:t>Word to define</a:t>
            </a:r>
            <a:endParaRPr lang="en-US" dirty="0"/>
          </a:p>
        </p:txBody>
      </p:sp>
      <p:sp>
        <p:nvSpPr>
          <p:cNvPr id="4" name="Text Placeholder 4"/>
          <p:cNvSpPr>
            <a:spLocks noGrp="1"/>
          </p:cNvSpPr>
          <p:nvPr>
            <p:ph type="body" sz="quarter" idx="10" hasCustomPrompt="1"/>
          </p:nvPr>
        </p:nvSpPr>
        <p:spPr>
          <a:xfrm>
            <a:off x="807720" y="2172337"/>
            <a:ext cx="7528560" cy="1972943"/>
          </a:xfrm>
          <a:prstGeom prst="rect">
            <a:avLst/>
          </a:prstGeom>
        </p:spPr>
        <p:txBody>
          <a:bodyPr>
            <a:noAutofit/>
          </a:bodyPr>
          <a:lstStyle>
            <a:lvl1pPr marL="0" indent="0">
              <a:buNone/>
              <a:defRPr sz="1700" b="0" i="0" spc="0" baseline="0">
                <a:latin typeface="+mn-lt"/>
                <a:ea typeface="PS TT Commons" charset="0"/>
                <a:cs typeface="PS TT Commons" charset="0"/>
              </a:defRPr>
            </a:lvl1pPr>
          </a:lstStyle>
          <a:p>
            <a:pPr lvl="0"/>
            <a:r>
              <a:rPr lang="en-US"/>
              <a:t>Add definition here</a:t>
            </a:r>
            <a:endParaRPr lang="en-US" dirty="0"/>
          </a:p>
        </p:txBody>
      </p:sp>
      <p:sp>
        <p:nvSpPr>
          <p:cNvPr id="8" name="Text Placeholder 7"/>
          <p:cNvSpPr>
            <a:spLocks noGrp="1"/>
          </p:cNvSpPr>
          <p:nvPr>
            <p:ph type="body" sz="quarter" idx="12" hasCustomPrompt="1"/>
          </p:nvPr>
        </p:nvSpPr>
        <p:spPr>
          <a:xfrm>
            <a:off x="808038" y="4710168"/>
            <a:ext cx="7528243" cy="319088"/>
          </a:xfrm>
          <a:prstGeom prst="rect">
            <a:avLst/>
          </a:prstGeom>
        </p:spPr>
        <p:txBody>
          <a:bodyPr anchor="ctr">
            <a:noAutofit/>
          </a:bodyPr>
          <a:lstStyle>
            <a:lvl1pPr>
              <a:defRPr sz="1200" b="0" i="0" baseline="0">
                <a:latin typeface="PS TT Commons Medium" charset="0"/>
                <a:ea typeface="PS TT Commons Medium" charset="0"/>
                <a:cs typeface="PS TT Commons Medium" charset="0"/>
              </a:defRPr>
            </a:lvl1pPr>
          </a:lstStyle>
          <a:p>
            <a:pPr lvl="0"/>
            <a:r>
              <a:rPr lang="en-US"/>
              <a:t>Citation: Author/Source, Title, Link/Short Url</a:t>
            </a:r>
          </a:p>
        </p:txBody>
      </p:sp>
    </p:spTree>
    <p:extLst>
      <p:ext uri="{BB962C8B-B14F-4D97-AF65-F5344CB8AC3E}">
        <p14:creationId xmlns:p14="http://schemas.microsoft.com/office/powerpoint/2010/main" val="230013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ontent Left | Title/Image Right">
    <p:spTree>
      <p:nvGrpSpPr>
        <p:cNvPr id="1" name=""/>
        <p:cNvGrpSpPr/>
        <p:nvPr/>
      </p:nvGrpSpPr>
      <p:grpSpPr>
        <a:xfrm>
          <a:off x="0" y="0"/>
          <a:ext cx="0" cy="0"/>
          <a:chOff x="0" y="0"/>
          <a:chExt cx="0" cy="0"/>
        </a:xfrm>
      </p:grpSpPr>
      <p:sp>
        <p:nvSpPr>
          <p:cNvPr id="7" name="Text Placeholder 16"/>
          <p:cNvSpPr>
            <a:spLocks noGrp="1"/>
          </p:cNvSpPr>
          <p:nvPr>
            <p:ph type="body" sz="quarter" idx="12" hasCustomPrompt="1"/>
          </p:nvPr>
        </p:nvSpPr>
        <p:spPr>
          <a:xfrm>
            <a:off x="473530" y="351790"/>
            <a:ext cx="2809167" cy="4439921"/>
          </a:xfrm>
          <a:prstGeom prst="rect">
            <a:avLst/>
          </a:prstGeom>
        </p:spPr>
        <p:txBody>
          <a:bodyPr anchor="ctr">
            <a:noAutofit/>
          </a:bodyPr>
          <a:lstStyle>
            <a:lvl1pPr algn="r">
              <a:defRPr sz="1700" b="0" i="0">
                <a:solidFill>
                  <a:schemeClr val="accent1"/>
                </a:solidFill>
                <a:latin typeface="+mn-lt"/>
                <a:ea typeface="PS TT Commons DemiBold" charset="0"/>
                <a:cs typeface="PS TT Commons DemiBold" charset="0"/>
              </a:defRPr>
            </a:lvl1pPr>
            <a:lvl2pPr marL="586003" indent="-288930"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2pPr>
            <a:lvl3pPr marL="883074" indent="-28689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3pPr>
            <a:lvl4pPr marL="1096724" indent="-21364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4pPr>
            <a:lvl5pPr marL="1096722" indent="0" algn="r">
              <a:buFont typeface="Myriad Pro" panose="020B0503030403020204" pitchFamily="34" charset="0"/>
              <a:buNone/>
              <a:defRPr sz="1700" b="0" i="0">
                <a:solidFill>
                  <a:schemeClr val="accent1"/>
                </a:solidFill>
                <a:latin typeface="PS TT Commons" charset="0"/>
                <a:ea typeface="PS TT Commons" charset="0"/>
                <a:cs typeface="PS TT Commons"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p:nvCxnSpPr>
        <p:spPr>
          <a:xfrm>
            <a:off x="3536188" y="351790"/>
            <a:ext cx="0" cy="4439921"/>
          </a:xfrm>
          <a:prstGeom prst="line">
            <a:avLst/>
          </a:prstGeom>
          <a:ln w="50800">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sz="quarter" idx="14" hasCustomPrompt="1"/>
          </p:nvPr>
        </p:nvSpPr>
        <p:spPr>
          <a:xfrm>
            <a:off x="3789682" y="748738"/>
            <a:ext cx="4927599" cy="3646025"/>
          </a:xfrm>
          <a:prstGeom prst="rect">
            <a:avLst/>
          </a:prstGeom>
        </p:spPr>
        <p:txBody>
          <a:bodyPr anchor="ctr">
            <a:noAutofit/>
          </a:bodyPr>
          <a:lstStyle>
            <a:lvl1pPr>
              <a:lnSpc>
                <a:spcPct val="100000"/>
              </a:lnSpc>
              <a:defRPr sz="2700" b="0" i="0">
                <a:latin typeface="+mj-lt"/>
                <a:ea typeface="PS TT Commons Light" charset="0"/>
                <a:cs typeface="PS TT Commons Light" charset="0"/>
              </a:defRPr>
            </a:lvl1pPr>
          </a:lstStyle>
          <a:p>
            <a:pPr lvl="0"/>
            <a:r>
              <a:rPr lang="en-US" dirty="0"/>
              <a:t>Click to Add Title or </a:t>
            </a:r>
            <a:r>
              <a:rPr lang="en-US"/>
              <a:t>Click </a:t>
            </a:r>
            <a:br>
              <a:rPr lang="en-US"/>
            </a:br>
            <a:r>
              <a:rPr lang="en-US"/>
              <a:t>Icon </a:t>
            </a:r>
            <a:r>
              <a:rPr lang="en-US" dirty="0"/>
              <a:t>to Add Graphic</a:t>
            </a:r>
          </a:p>
        </p:txBody>
      </p:sp>
      <p:sp>
        <p:nvSpPr>
          <p:cNvPr id="11" name="Rectangle 10"/>
          <p:cNvSpPr/>
          <p:nvPr/>
        </p:nvSpPr>
        <p:spPr>
          <a:xfrm>
            <a:off x="1" y="-355526"/>
            <a:ext cx="3582453" cy="276999"/>
          </a:xfrm>
          <a:prstGeom prst="rect">
            <a:avLst/>
          </a:prstGeom>
        </p:spPr>
        <p:txBody>
          <a:bodyPr wrap="square">
            <a:spAutoFit/>
          </a:bodyPr>
          <a:lstStyle/>
          <a:p>
            <a:pPr algn="l" defTabSz="914378"/>
            <a:r>
              <a:rPr lang="en-US" sz="1200" b="1" i="0">
                <a:solidFill>
                  <a:srgbClr val="404040"/>
                </a:solidFill>
                <a:latin typeface="PS TT Commons DemiBold" charset="0"/>
                <a:ea typeface="PS TT Commons DemiBold" charset="0"/>
                <a:cs typeface="PS TT Commons DemiBold" charset="0"/>
              </a:rPr>
              <a:t>This slidelist is </a:t>
            </a:r>
            <a:r>
              <a:rPr lang="en-US" sz="1200" b="1" i="0">
                <a:solidFill>
                  <a:srgbClr val="F05A28"/>
                </a:solidFill>
                <a:latin typeface="PS TT Commons DemiBold" charset="0"/>
                <a:ea typeface="PS TT Commons DemiBold" charset="0"/>
                <a:cs typeface="PS TT Commons DemiBold" charset="0"/>
              </a:rPr>
              <a:t>preset </a:t>
            </a:r>
            <a:r>
              <a:rPr lang="en-US" sz="1200" b="1" i="0">
                <a:solidFill>
                  <a:srgbClr val="404040"/>
                </a:solidFill>
                <a:latin typeface="PS TT Commons DemiBold" charset="0"/>
                <a:ea typeface="PS TT Commons DemiBold" charset="0"/>
                <a:cs typeface="PS TT Commons DemiBold" charset="0"/>
              </a:rPr>
              <a:t>with</a:t>
            </a:r>
            <a:r>
              <a:rPr lang="en-US" sz="1200" b="1" i="0" baseline="0">
                <a:solidFill>
                  <a:srgbClr val="404040"/>
                </a:solidFill>
                <a:latin typeface="PS TT Commons DemiBold" charset="0"/>
                <a:ea typeface="PS TT Commons DemiBold" charset="0"/>
                <a:cs typeface="PS TT Commons DemiBold" charset="0"/>
              </a:rPr>
              <a:t> </a:t>
            </a:r>
            <a:r>
              <a:rPr lang="en-US" sz="1200" b="1" i="0">
                <a:solidFill>
                  <a:srgbClr val="F05A28"/>
                </a:solidFill>
                <a:latin typeface="PS TT Commons DemiBold" charset="0"/>
                <a:ea typeface="PS TT Commons DemiBold" charset="0"/>
                <a:cs typeface="PS TT Commons DemiBold" charset="0"/>
              </a:rPr>
              <a:t>animations</a:t>
            </a:r>
            <a:endParaRPr lang="en-US" sz="1200" b="1" i="0" dirty="0">
              <a:solidFill>
                <a:srgbClr val="F05A28"/>
              </a:solidFill>
              <a:latin typeface="PS TT Commons DemiBold" charset="0"/>
              <a:ea typeface="PS TT Commons DemiBold" charset="0"/>
              <a:cs typeface="PS TT Commons DemiBold" charset="0"/>
            </a:endParaRPr>
          </a:p>
        </p:txBody>
      </p:sp>
    </p:spTree>
    <p:extLst>
      <p:ext uri="{BB962C8B-B14F-4D97-AF65-F5344CB8AC3E}">
        <p14:creationId xmlns:p14="http://schemas.microsoft.com/office/powerpoint/2010/main" val="248466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Important Statem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94485" y="875744"/>
            <a:ext cx="5955030" cy="3392012"/>
          </a:xfrm>
        </p:spPr>
        <p:txBody>
          <a:bodyPr/>
          <a:lstStyle>
            <a:lvl1pPr>
              <a:lnSpc>
                <a:spcPct val="100000"/>
              </a:lnSpc>
              <a:defRPr sz="3300" baseline="0">
                <a:solidFill>
                  <a:schemeClr val="bg1"/>
                </a:solidFill>
              </a:defRPr>
            </a:lvl1pPr>
          </a:lstStyle>
          <a:p>
            <a:r>
              <a:rPr lang="en-US"/>
              <a:t>This is a short, important statement to bring attention to something.</a:t>
            </a:r>
          </a:p>
        </p:txBody>
      </p:sp>
    </p:spTree>
    <p:extLst>
      <p:ext uri="{BB962C8B-B14F-4D97-AF65-F5344CB8AC3E}">
        <p14:creationId xmlns:p14="http://schemas.microsoft.com/office/powerpoint/2010/main" val="2310430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C152-5D1F-47B5-8951-616F8DA0C126}"/>
              </a:ext>
            </a:extLst>
          </p:cNvPr>
          <p:cNvSpPr>
            <a:spLocks noGrp="1"/>
          </p:cNvSpPr>
          <p:nvPr>
            <p:ph type="title" hasCustomPrompt="1"/>
          </p:nvPr>
        </p:nvSpPr>
        <p:spPr/>
        <p:txBody>
          <a:bodyPr/>
          <a:lstStyle>
            <a:lvl1pPr>
              <a:defRPr baseline="0">
                <a:latin typeface="+mj-lt"/>
              </a:defRPr>
            </a:lvl1pPr>
          </a:lstStyle>
          <a:p>
            <a:r>
              <a:rPr lang="en-US" dirty="0"/>
              <a:t> </a:t>
            </a:r>
          </a:p>
        </p:txBody>
      </p:sp>
      <p:pic>
        <p:nvPicPr>
          <p:cNvPr id="4" name="Picture 3">
            <a:extLst>
              <a:ext uri="{FF2B5EF4-FFF2-40B4-BE49-F238E27FC236}">
                <a16:creationId xmlns:a16="http://schemas.microsoft.com/office/drawing/2014/main" id="{1EC43E13-0DB4-CF7A-3263-F88CF78E9BF7}"/>
              </a:ext>
            </a:extLst>
          </p:cNvPr>
          <p:cNvPicPr>
            <a:picLocks noChangeAspect="1"/>
          </p:cNvPicPr>
          <p:nvPr userDrawn="1"/>
        </p:nvPicPr>
        <p:blipFill>
          <a:blip r:embed="rId2"/>
          <a:stretch>
            <a:fillRect/>
          </a:stretch>
        </p:blipFill>
        <p:spPr>
          <a:xfrm>
            <a:off x="0" y="209550"/>
            <a:ext cx="9144000" cy="966365"/>
          </a:xfrm>
          <a:prstGeom prst="rect">
            <a:avLst/>
          </a:prstGeom>
        </p:spPr>
      </p:pic>
    </p:spTree>
    <p:extLst>
      <p:ext uri="{BB962C8B-B14F-4D97-AF65-F5344CB8AC3E}">
        <p14:creationId xmlns:p14="http://schemas.microsoft.com/office/powerpoint/2010/main" val="1986289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xt Chunking: Two Items (outline)">
    <p:spTree>
      <p:nvGrpSpPr>
        <p:cNvPr id="1" name=""/>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063E5F37-56C9-AC7E-0CA8-EE5A9793312B}"/>
              </a:ext>
            </a:extLst>
          </p:cNvPr>
          <p:cNvPicPr>
            <a:picLocks noChangeAspect="1"/>
          </p:cNvPicPr>
          <p:nvPr userDrawn="1"/>
        </p:nvPicPr>
        <p:blipFill>
          <a:blip r:embed="rId2">
            <a:alphaModFix amt="20000"/>
          </a:blip>
          <a:stretch>
            <a:fillRect/>
          </a:stretch>
        </p:blipFill>
        <p:spPr>
          <a:xfrm>
            <a:off x="0" y="0"/>
            <a:ext cx="9144000" cy="5143500"/>
          </a:xfrm>
          <a:prstGeom prst="rect">
            <a:avLst/>
          </a:prstGeom>
        </p:spPr>
      </p:pic>
      <p:sp>
        <p:nvSpPr>
          <p:cNvPr id="2" name="Title 1"/>
          <p:cNvSpPr>
            <a:spLocks noGrp="1"/>
          </p:cNvSpPr>
          <p:nvPr>
            <p:ph type="title" hasCustomPrompt="1"/>
          </p:nvPr>
        </p:nvSpPr>
        <p:spPr>
          <a:xfrm>
            <a:off x="458595" y="428149"/>
            <a:ext cx="8226811" cy="407874"/>
          </a:xfrm>
        </p:spPr>
        <p:txBody>
          <a:bodyPr/>
          <a:lstStyle>
            <a:lvl1pPr algn="l">
              <a:defRPr sz="2400" b="1" i="0">
                <a:latin typeface="PS TT Commons" panose="02000506040000020004" pitchFamily="2" charset="77"/>
              </a:defRPr>
            </a:lvl1pPr>
          </a:lstStyle>
          <a:p>
            <a:r>
              <a:rPr lang="en-US"/>
              <a:t>Click to Add Title in Title Case</a:t>
            </a:r>
          </a:p>
        </p:txBody>
      </p:sp>
      <p:sp>
        <p:nvSpPr>
          <p:cNvPr id="10" name="Content Placeholder 2">
            <a:extLst>
              <a:ext uri="{FF2B5EF4-FFF2-40B4-BE49-F238E27FC236}">
                <a16:creationId xmlns:a16="http://schemas.microsoft.com/office/drawing/2014/main" id="{2530AAB8-D666-9B48-B7C8-2FFD1CBAE99C}"/>
              </a:ext>
            </a:extLst>
          </p:cNvPr>
          <p:cNvSpPr>
            <a:spLocks noGrp="1"/>
          </p:cNvSpPr>
          <p:nvPr>
            <p:ph sz="quarter" idx="12" hasCustomPrompt="1"/>
          </p:nvPr>
        </p:nvSpPr>
        <p:spPr>
          <a:xfrm>
            <a:off x="458595" y="1684639"/>
            <a:ext cx="3925836" cy="2504303"/>
          </a:xfrm>
          <a:prstGeom prst="roundRect">
            <a:avLst>
              <a:gd name="adj" fmla="val 5057"/>
            </a:avLst>
          </a:prstGeom>
          <a:noFill/>
          <a:ln w="57150">
            <a:solidFill>
              <a:schemeClr val="bg2">
                <a:lumMod val="90000"/>
              </a:schemeClr>
            </a:solidFill>
          </a:ln>
        </p:spPr>
        <p:txBody>
          <a:bodyPr anchor="ctr"/>
          <a:lstStyle>
            <a:lvl1pPr algn="ctr">
              <a:defRPr sz="1800">
                <a:solidFill>
                  <a:schemeClr val="bg2">
                    <a:lumMod val="90000"/>
                  </a:schemeClr>
                </a:solidFill>
              </a:defRPr>
            </a:lvl1pPr>
          </a:lstStyle>
          <a:p>
            <a:r>
              <a:rPr lang="en-US" dirty="0"/>
              <a:t>Add text</a:t>
            </a:r>
          </a:p>
        </p:txBody>
      </p:sp>
      <p:sp>
        <p:nvSpPr>
          <p:cNvPr id="11" name="Content Placeholder 2">
            <a:extLst>
              <a:ext uri="{FF2B5EF4-FFF2-40B4-BE49-F238E27FC236}">
                <a16:creationId xmlns:a16="http://schemas.microsoft.com/office/drawing/2014/main" id="{3F10AF50-3254-0349-8CE3-80683EF2F625}"/>
              </a:ext>
            </a:extLst>
          </p:cNvPr>
          <p:cNvSpPr>
            <a:spLocks noGrp="1"/>
          </p:cNvSpPr>
          <p:nvPr>
            <p:ph sz="quarter" idx="13" hasCustomPrompt="1"/>
          </p:nvPr>
        </p:nvSpPr>
        <p:spPr>
          <a:xfrm>
            <a:off x="4759571" y="1684639"/>
            <a:ext cx="3925836" cy="2504303"/>
          </a:xfrm>
          <a:prstGeom prst="roundRect">
            <a:avLst>
              <a:gd name="adj" fmla="val 5057"/>
            </a:avLst>
          </a:prstGeom>
          <a:noFill/>
          <a:ln w="57150">
            <a:solidFill>
              <a:schemeClr val="bg2">
                <a:lumMod val="90000"/>
              </a:schemeClr>
            </a:solidFill>
          </a:ln>
        </p:spPr>
        <p:txBody>
          <a:bodyPr anchor="ctr"/>
          <a:lstStyle>
            <a:lvl1pPr marL="0" marR="0" indent="0" algn="ctr" defTabSz="439491" rtl="0" eaLnBrk="1" fontAlgn="auto" latinLnBrk="0" hangingPunct="1">
              <a:lnSpc>
                <a:spcPct val="100000"/>
              </a:lnSpc>
              <a:spcBef>
                <a:spcPts val="1350"/>
              </a:spcBef>
              <a:spcAft>
                <a:spcPts val="0"/>
              </a:spcAft>
              <a:buClrTx/>
              <a:buSzPct val="75000"/>
              <a:buFont typeface="Myriad Pro" panose="020B0503030403020204" pitchFamily="34" charset="0"/>
              <a:buNone/>
              <a:tabLst/>
              <a:defRPr sz="1800">
                <a:solidFill>
                  <a:schemeClr val="bg2">
                    <a:lumMod val="90000"/>
                  </a:schemeClr>
                </a:solidFill>
              </a:defRPr>
            </a:lvl1pPr>
          </a:lstStyle>
          <a:p>
            <a:pPr marL="42862" marR="0" lvl="0" indent="-42862" algn="ctr" defTabSz="439491" rtl="0" eaLnBrk="1" fontAlgn="auto" latinLnBrk="0" hangingPunct="1">
              <a:lnSpc>
                <a:spcPct val="100000"/>
              </a:lnSpc>
              <a:spcBef>
                <a:spcPts val="1350"/>
              </a:spcBef>
              <a:spcAft>
                <a:spcPts val="0"/>
              </a:spcAft>
              <a:buClrTx/>
              <a:buSzPct val="75000"/>
              <a:buFont typeface="Myriad Pro" panose="020B0503030403020204" pitchFamily="34" charset="0"/>
              <a:buChar char=" "/>
              <a:tabLst/>
              <a:defRPr/>
            </a:pPr>
            <a:r>
              <a:rPr lang="en-US" dirty="0"/>
              <a:t>Add text</a:t>
            </a:r>
          </a:p>
        </p:txBody>
      </p:sp>
    </p:spTree>
    <p:extLst>
      <p:ext uri="{BB962C8B-B14F-4D97-AF65-F5344CB8AC3E}">
        <p14:creationId xmlns:p14="http://schemas.microsoft.com/office/powerpoint/2010/main" val="3277836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ual-Feed Slide &amp; Video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Oval 5">
            <a:extLst>
              <a:ext uri="{FF2B5EF4-FFF2-40B4-BE49-F238E27FC236}">
                <a16:creationId xmlns:a16="http://schemas.microsoft.com/office/drawing/2014/main" id="{9CC519E6-A1F1-6747-A3F6-20B949715D94}"/>
              </a:ext>
            </a:extLst>
          </p:cNvPr>
          <p:cNvSpPr/>
          <p:nvPr userDrawn="1"/>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17605FD-9760-4542-AA9A-73939422455B}"/>
              </a:ext>
            </a:extLst>
          </p:cNvPr>
          <p:cNvSpPr/>
          <p:nvPr userDrawn="1"/>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C83BD3-B120-F546-94C9-3421EA0D53AB}"/>
              </a:ext>
            </a:extLst>
          </p:cNvPr>
          <p:cNvSpPr/>
          <p:nvPr userDrawn="1"/>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1211D7-AC77-0040-827B-FD76A25CC725}"/>
              </a:ext>
            </a:extLst>
          </p:cNvPr>
          <p:cNvSpPr txBox="1">
            <a:spLocks/>
          </p:cNvSpPr>
          <p:nvPr userDrawn="1"/>
        </p:nvSpPr>
        <p:spPr>
          <a:xfrm>
            <a:off x="3758076" y="94720"/>
            <a:ext cx="5505191" cy="658485"/>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a:solidFill>
                  <a:schemeClr val="bg1"/>
                </a:solidFill>
              </a:rPr>
              <a:t>Lesson 1: Understanding Kubernetes</a:t>
            </a:r>
          </a:p>
        </p:txBody>
      </p:sp>
      <p:sp>
        <p:nvSpPr>
          <p:cNvPr id="10" name="Subtitle 2">
            <a:extLst>
              <a:ext uri="{FF2B5EF4-FFF2-40B4-BE49-F238E27FC236}">
                <a16:creationId xmlns:a16="http://schemas.microsoft.com/office/drawing/2014/main" id="{E87FE959-2BAA-6442-9ACB-CB119AAA646D}"/>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11" name="Subtitle 2">
            <a:extLst>
              <a:ext uri="{FF2B5EF4-FFF2-40B4-BE49-F238E27FC236}">
                <a16:creationId xmlns:a16="http://schemas.microsoft.com/office/drawing/2014/main" id="{E6CC7EA0-7EF0-0944-B1AC-0F3988B8C99C}"/>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12" name="Subtitle 2">
            <a:extLst>
              <a:ext uri="{FF2B5EF4-FFF2-40B4-BE49-F238E27FC236}">
                <a16:creationId xmlns:a16="http://schemas.microsoft.com/office/drawing/2014/main" id="{9CD342B2-D10F-6D48-A74A-EF1E126A51B7}"/>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13" name="Subtitle 2">
            <a:extLst>
              <a:ext uri="{FF2B5EF4-FFF2-40B4-BE49-F238E27FC236}">
                <a16:creationId xmlns:a16="http://schemas.microsoft.com/office/drawing/2014/main" id="{53244D6A-E26C-2D4A-A946-D595B1B11FE3}"/>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pic>
        <p:nvPicPr>
          <p:cNvPr id="14" name="Picture 13" descr="A person standing in front of a window posing for the camera&#10;&#10;Description automatically generated">
            <a:extLst>
              <a:ext uri="{FF2B5EF4-FFF2-40B4-BE49-F238E27FC236}">
                <a16:creationId xmlns:a16="http://schemas.microsoft.com/office/drawing/2014/main" id="{E752B01A-0237-D746-881B-4BE22A5F831A}"/>
              </a:ext>
            </a:extLst>
          </p:cNvPr>
          <p:cNvPicPr>
            <a:picLocks noChangeAspect="1"/>
          </p:cNvPicPr>
          <p:nvPr userDrawn="1"/>
        </p:nvPicPr>
        <p:blipFill>
          <a:blip r:embed="rId3"/>
          <a:stretch>
            <a:fillRect/>
          </a:stretch>
        </p:blipFill>
        <p:spPr>
          <a:xfrm>
            <a:off x="303336" y="1523583"/>
            <a:ext cx="3446991" cy="209633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763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ctrTitle" hasCustomPrompt="1"/>
          </p:nvPr>
        </p:nvSpPr>
        <p:spPr>
          <a:xfrm>
            <a:off x="3836832" y="1597819"/>
            <a:ext cx="4975394" cy="1102519"/>
          </a:xfrm>
          <a:prstGeom prst="rect">
            <a:avLst/>
          </a:prstGeom>
        </p:spPr>
        <p:txBody>
          <a:bodyPr>
            <a:noAutofit/>
          </a:bodyPr>
          <a:lstStyle>
            <a:lvl1pPr algn="l">
              <a:defRPr sz="3600" b="0" baseline="0">
                <a:solidFill>
                  <a:schemeClr val="tx1"/>
                </a:solidFill>
                <a:latin typeface="Segoe Pro" charset="0"/>
              </a:defRPr>
            </a:lvl1pPr>
          </a:lstStyle>
          <a:p>
            <a:r>
              <a:rPr lang="en-US"/>
              <a:t>Lesson #: Lesson Name</a:t>
            </a:r>
          </a:p>
        </p:txBody>
      </p:sp>
      <p:sp>
        <p:nvSpPr>
          <p:cNvPr id="3" name="Subtitle 2"/>
          <p:cNvSpPr>
            <a:spLocks noGrp="1"/>
          </p:cNvSpPr>
          <p:nvPr>
            <p:ph type="subTitle" idx="1" hasCustomPrompt="1"/>
          </p:nvPr>
        </p:nvSpPr>
        <p:spPr>
          <a:xfrm>
            <a:off x="3836831" y="2788538"/>
            <a:ext cx="4975395" cy="1314450"/>
          </a:xfrm>
        </p:spPr>
        <p:txBody>
          <a:bodyPr>
            <a:normAutofit/>
          </a:bodyPr>
          <a:lstStyle>
            <a:lvl1pPr marL="685800" indent="-630936" algn="l">
              <a:buNone/>
              <a:tabLst>
                <a:tab pos="574675" algn="l"/>
              </a:tabLst>
              <a:defRPr sz="2800" b="0" baseline="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 	Learning objective or      Sub-lesson Title</a:t>
            </a:r>
          </a:p>
        </p:txBody>
      </p:sp>
      <p:pic>
        <p:nvPicPr>
          <p:cNvPr id="4" name="Picture 3">
            <a:extLst>
              <a:ext uri="{FF2B5EF4-FFF2-40B4-BE49-F238E27FC236}">
                <a16:creationId xmlns:a16="http://schemas.microsoft.com/office/drawing/2014/main" id="{9163F234-EB9D-6E5E-B61A-F1696C98AF13}"/>
              </a:ext>
            </a:extLst>
          </p:cNvPr>
          <p:cNvPicPr>
            <a:picLocks noChangeAspect="1"/>
          </p:cNvPicPr>
          <p:nvPr userDrawn="1"/>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9DC5631-3450-D07D-AE49-6F758CC4E012}"/>
              </a:ext>
            </a:extLst>
          </p:cNvPr>
          <p:cNvPicPr>
            <a:picLocks noChangeAspect="1"/>
          </p:cNvPicPr>
          <p:nvPr userDrawn="1"/>
        </p:nvPicPr>
        <p:blipFill>
          <a:blip r:embed="rId4"/>
          <a:stretch>
            <a:fillRect/>
          </a:stretch>
        </p:blipFill>
        <p:spPr>
          <a:xfrm>
            <a:off x="978265" y="953484"/>
            <a:ext cx="771429" cy="1746853"/>
          </a:xfrm>
          <a:prstGeom prst="rect">
            <a:avLst/>
          </a:prstGeom>
        </p:spPr>
      </p:pic>
      <p:pic>
        <p:nvPicPr>
          <p:cNvPr id="9" name="Picture 8">
            <a:extLst>
              <a:ext uri="{FF2B5EF4-FFF2-40B4-BE49-F238E27FC236}">
                <a16:creationId xmlns:a16="http://schemas.microsoft.com/office/drawing/2014/main" id="{ED18FFDD-FEE0-99C6-E431-B3F22AD370F2}"/>
              </a:ext>
            </a:extLst>
          </p:cNvPr>
          <p:cNvPicPr>
            <a:picLocks noChangeAspect="1"/>
          </p:cNvPicPr>
          <p:nvPr userDrawn="1"/>
        </p:nvPicPr>
        <p:blipFill>
          <a:blip r:embed="rId4"/>
          <a:stretch>
            <a:fillRect/>
          </a:stretch>
        </p:blipFill>
        <p:spPr>
          <a:xfrm>
            <a:off x="1529867" y="1226900"/>
            <a:ext cx="1198092" cy="1173400"/>
          </a:xfrm>
          <a:prstGeom prst="rect">
            <a:avLst/>
          </a:prstGeom>
        </p:spPr>
      </p:pic>
      <p:pic>
        <p:nvPicPr>
          <p:cNvPr id="12" name="Picture 11">
            <a:extLst>
              <a:ext uri="{FF2B5EF4-FFF2-40B4-BE49-F238E27FC236}">
                <a16:creationId xmlns:a16="http://schemas.microsoft.com/office/drawing/2014/main" id="{3A603345-DB86-E0A1-9A38-3987ECAE07C0}"/>
              </a:ext>
            </a:extLst>
          </p:cNvPr>
          <p:cNvPicPr>
            <a:picLocks noChangeAspect="1"/>
          </p:cNvPicPr>
          <p:nvPr userDrawn="1"/>
        </p:nvPicPr>
        <p:blipFill>
          <a:blip r:embed="rId5"/>
          <a:stretch>
            <a:fillRect/>
          </a:stretch>
        </p:blipFill>
        <p:spPr>
          <a:xfrm>
            <a:off x="809803" y="1053105"/>
            <a:ext cx="1901382" cy="1537695"/>
          </a:xfrm>
          <a:prstGeom prst="rect">
            <a:avLst/>
          </a:prstGeom>
        </p:spPr>
      </p:pic>
    </p:spTree>
    <p:extLst>
      <p:ext uri="{BB962C8B-B14F-4D97-AF65-F5344CB8AC3E}">
        <p14:creationId xmlns:p14="http://schemas.microsoft.com/office/powerpoint/2010/main" val="312825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2B15B7-206B-CE49-A9F2-AB6BBB6FC9E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6839712"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91CD57F-32CF-0029-590E-9AD84A615580}"/>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4277793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99F60F-EF2B-8F45-B026-E22011617D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0"/>
            <a:ext cx="7552944"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sz="half" idx="1"/>
          </p:nvPr>
        </p:nvSpPr>
        <p:spPr>
          <a:xfrm>
            <a:off x="457200" y="946140"/>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7344" y="946356"/>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493B0BC9-51E5-FD56-3CC4-18BD3946775B}"/>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130394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Images or Chart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815FF-ED97-854C-9CA1-F2EAACC17B9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57149"/>
            <a:ext cx="7556938"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7"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11A2F564-A9E0-D4A6-DA22-A87AA4D1320E}"/>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120618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ntent_No Gray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C646D90-D9DC-774A-9902-DD7E84D40216}"/>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7"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9"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DE0DD9FC-78CB-CC48-03AD-07414DDC510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284831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Content_No Bottom Ba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6CEA3E-C82D-A746-AACF-52839FCFD37B}"/>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6" name="Title 1"/>
          <p:cNvSpPr>
            <a:spLocks noGrp="1"/>
          </p:cNvSpPr>
          <p:nvPr>
            <p:ph type="title"/>
          </p:nvPr>
        </p:nvSpPr>
        <p:spPr>
          <a:xfrm>
            <a:off x="1138620" y="-6349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E81BFFD2-2A5F-1053-0E42-A89EDB7FA52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1361151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A2358E-A3D5-0E4B-A122-5E5714444FF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633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Segoe Pro" charset="0"/>
              </a:defRPr>
            </a:lvl1pPr>
          </a:lstStyle>
          <a:p>
            <a:fld id="{128B0A6C-EF38-9441-ADBF-8FE45FA6C46E}" type="datetimeFigureOut">
              <a:rPr lang="en-US" smtClean="0"/>
              <a:pPr/>
              <a:t>Thu, 7/18/2024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Segoe Pro"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Segoe Pro" charset="0"/>
              </a:defRPr>
            </a:lvl1pPr>
          </a:lstStyle>
          <a:p>
            <a:fld id="{6D032D76-6BE4-154B-A130-37D069E42354}" type="slidenum">
              <a:rPr lang="en-US" smtClean="0"/>
              <a:pPr/>
              <a:t>‹#›</a:t>
            </a:fld>
            <a:endParaRPr lang="en-US"/>
          </a:p>
        </p:txBody>
      </p:sp>
    </p:spTree>
    <p:extLst>
      <p:ext uri="{BB962C8B-B14F-4D97-AF65-F5344CB8AC3E}">
        <p14:creationId xmlns:p14="http://schemas.microsoft.com/office/powerpoint/2010/main" val="3037476572"/>
      </p:ext>
    </p:extLst>
  </p:cSld>
  <p:clrMap bg1="lt1" tx1="dk1" bg2="lt2" tx2="dk2" accent1="accent1" accent2="accent2" accent3="accent3" accent4="accent4" accent5="accent5" accent6="accent6" hlink="hlink" folHlink="folHlink"/>
  <p:sldLayoutIdLst>
    <p:sldLayoutId id="2147483659" r:id="rId1"/>
    <p:sldLayoutId id="2147483658" r:id="rId2"/>
    <p:sldLayoutId id="2147483649" r:id="rId3"/>
    <p:sldLayoutId id="2147483650" r:id="rId4"/>
    <p:sldLayoutId id="2147483652" r:id="rId5"/>
    <p:sldLayoutId id="2147483654" r:id="rId6"/>
    <p:sldLayoutId id="2147483656" r:id="rId7"/>
    <p:sldLayoutId id="2147483657" r:id="rId8"/>
    <p:sldLayoutId id="2147483655" r:id="rId9"/>
    <p:sldLayoutId id="2147483660" r:id="rId10"/>
    <p:sldLayoutId id="2147483661" r:id="rId11"/>
    <p:sldLayoutId id="2147483662" r:id="rId12"/>
    <p:sldLayoutId id="2147483663" r:id="rId13"/>
    <p:sldLayoutId id="2147483664" r:id="rId14"/>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16.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1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duzgun-security/github-enterprise-cloud-configuration" TargetMode="External"/><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38.gif"/><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3.xml"/><Relationship Id="rId5" Type="http://schemas.openxmlformats.org/officeDocument/2006/relationships/image" Target="../media/image42.png"/><Relationship Id="rId4" Type="http://schemas.openxmlformats.org/officeDocument/2006/relationships/image" Target="../media/image4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1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6.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8.xml"/><Relationship Id="rId4" Type="http://schemas.openxmlformats.org/officeDocument/2006/relationships/image" Target="../media/image59.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734819" y="-38100"/>
            <a:ext cx="5533440" cy="9933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3200" b="1" dirty="0">
                <a:solidFill>
                  <a:schemeClr val="bg1"/>
                </a:solidFill>
              </a:rPr>
              <a:t>GitHub Copilot for Almost Everyone</a:t>
            </a:r>
          </a:p>
        </p:txBody>
      </p:sp>
      <p:pic>
        <p:nvPicPr>
          <p:cNvPr id="3" name="Picture 2">
            <a:extLst>
              <a:ext uri="{FF2B5EF4-FFF2-40B4-BE49-F238E27FC236}">
                <a16:creationId xmlns:a16="http://schemas.microsoft.com/office/drawing/2014/main" id="{4BB8DB96-E122-7455-6046-6112A98E4D79}"/>
              </a:ext>
            </a:extLst>
          </p:cNvPr>
          <p:cNvPicPr>
            <a:picLocks noChangeAspect="1"/>
          </p:cNvPicPr>
          <p:nvPr/>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C8F613B-EFA5-BEBA-670B-878DA49A4355}"/>
              </a:ext>
            </a:extLst>
          </p:cNvPr>
          <p:cNvPicPr>
            <a:picLocks noChangeAspect="1"/>
          </p:cNvPicPr>
          <p:nvPr/>
        </p:nvPicPr>
        <p:blipFill>
          <a:blip r:embed="rId4"/>
          <a:stretch>
            <a:fillRect/>
          </a:stretch>
        </p:blipFill>
        <p:spPr>
          <a:xfrm>
            <a:off x="4920012" y="1286687"/>
            <a:ext cx="3163054" cy="3125127"/>
          </a:xfrm>
          <a:prstGeom prst="rect">
            <a:avLst/>
          </a:prstGeom>
        </p:spPr>
      </p:pic>
      <p:pic>
        <p:nvPicPr>
          <p:cNvPr id="9" name="Picture 8" descr="A group of people sitting around a table with laptops&#10;&#10;Description automatically generated">
            <a:extLst>
              <a:ext uri="{FF2B5EF4-FFF2-40B4-BE49-F238E27FC236}">
                <a16:creationId xmlns:a16="http://schemas.microsoft.com/office/drawing/2014/main" id="{41F3C2C8-EDF1-C1F1-DEC4-1304DB65FDD3}"/>
              </a:ext>
            </a:extLst>
          </p:cNvPr>
          <p:cNvPicPr>
            <a:picLocks noChangeAspect="1"/>
          </p:cNvPicPr>
          <p:nvPr/>
        </p:nvPicPr>
        <p:blipFill>
          <a:blip r:embed="rId5">
            <a:extLst>
              <a:ext uri="{BEBA8EAE-BF5A-486C-A8C5-ECC9F3942E4B}">
                <a14:imgProps xmlns:a14="http://schemas.microsoft.com/office/drawing/2010/main">
                  <a14:imgLayer r:embed="rId6">
                    <a14:imgEffect>
                      <a14:artisticPencilSketch/>
                    </a14:imgEffect>
                  </a14:imgLayer>
                </a14:imgProps>
              </a:ext>
            </a:extLst>
          </a:blip>
          <a:stretch>
            <a:fillRect/>
          </a:stretch>
        </p:blipFill>
        <p:spPr>
          <a:xfrm>
            <a:off x="495381" y="1161183"/>
            <a:ext cx="3802470" cy="2374431"/>
          </a:xfrm>
          <a:prstGeom prst="rect">
            <a:avLst/>
          </a:prstGeom>
        </p:spPr>
      </p:pic>
      <p:sp>
        <p:nvSpPr>
          <p:cNvPr id="10" name="Subtitle 2">
            <a:extLst>
              <a:ext uri="{FF2B5EF4-FFF2-40B4-BE49-F238E27FC236}">
                <a16:creationId xmlns:a16="http://schemas.microsoft.com/office/drawing/2014/main" id="{2D52FBAA-CCB8-6A63-FE6F-EB94D38E8571}"/>
              </a:ext>
            </a:extLst>
          </p:cNvPr>
          <p:cNvSpPr>
            <a:spLocks noGrp="1"/>
          </p:cNvSpPr>
          <p:nvPr>
            <p:ph type="subTitle" idx="1"/>
          </p:nvPr>
        </p:nvSpPr>
        <p:spPr>
          <a:xfrm>
            <a:off x="123114" y="3727316"/>
            <a:ext cx="4975395" cy="1314450"/>
          </a:xfrm>
        </p:spPr>
        <p:txBody>
          <a:bodyPr/>
          <a:lstStyle/>
          <a:p>
            <a:r>
              <a:rPr lang="en-US" sz="2400" dirty="0"/>
              <a:t>Tim Warner</a:t>
            </a:r>
          </a:p>
          <a:p>
            <a:r>
              <a:rPr lang="en-US" sz="2400" dirty="0"/>
              <a:t>timw.info/linkedin</a:t>
            </a:r>
          </a:p>
          <a:p>
            <a:endParaRPr lang="en-US" dirty="0"/>
          </a:p>
        </p:txBody>
      </p:sp>
    </p:spTree>
    <p:extLst>
      <p:ext uri="{BB962C8B-B14F-4D97-AF65-F5344CB8AC3E}">
        <p14:creationId xmlns:p14="http://schemas.microsoft.com/office/powerpoint/2010/main" val="219208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EF3AD-7E44-3DC0-2283-12882EA13DCF}"/>
              </a:ext>
            </a:extLst>
          </p:cNvPr>
          <p:cNvSpPr>
            <a:spLocks noGrp="1"/>
          </p:cNvSpPr>
          <p:nvPr>
            <p:ph type="title"/>
          </p:nvPr>
        </p:nvSpPr>
        <p:spPr/>
        <p:txBody>
          <a:bodyPr/>
          <a:lstStyle/>
          <a:p>
            <a:endParaRPr lang="en-US"/>
          </a:p>
        </p:txBody>
      </p:sp>
      <p:sp>
        <p:nvSpPr>
          <p:cNvPr id="3" name="Title 3">
            <a:extLst>
              <a:ext uri="{FF2B5EF4-FFF2-40B4-BE49-F238E27FC236}">
                <a16:creationId xmlns:a16="http://schemas.microsoft.com/office/drawing/2014/main" id="{0973ADDB-A623-845D-4842-AC6977C50EF4}"/>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Neural Network</a:t>
            </a:r>
          </a:p>
        </p:txBody>
      </p:sp>
      <p:sp>
        <p:nvSpPr>
          <p:cNvPr id="4" name="AutoShape 2" descr="A high-level abstract diagram representing a computational neural network like GPT. The diagram should feature a central complex node representing the neural network. Surrounding it are multiple smaller nodes (representing tokens and embeddings) connected by edges (representing the relationships between them). The edges should form a complex, interconnected web. Use various geometric shapes and colors to depict different layers and types of nodes and edges. Avoid human-recognizable text, and ensure the diagram conveys the concept of a graph database with nodes and edges in a visually engaging and imaginative way.">
            <a:extLst>
              <a:ext uri="{FF2B5EF4-FFF2-40B4-BE49-F238E27FC236}">
                <a16:creationId xmlns:a16="http://schemas.microsoft.com/office/drawing/2014/main" id="{41190400-304A-3381-672C-5736D5DEF9A6}"/>
              </a:ext>
            </a:extLst>
          </p:cNvPr>
          <p:cNvSpPr>
            <a:spLocks noChangeAspect="1" noChangeArrowheads="1"/>
          </p:cNvSpPr>
          <p:nvPr/>
        </p:nvSpPr>
        <p:spPr bwMode="auto">
          <a:xfrm>
            <a:off x="2000250" y="0"/>
            <a:ext cx="5143500" cy="5143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A colorful hexagons and circles with text&#10;&#10;Description automatically generated">
            <a:extLst>
              <a:ext uri="{FF2B5EF4-FFF2-40B4-BE49-F238E27FC236}">
                <a16:creationId xmlns:a16="http://schemas.microsoft.com/office/drawing/2014/main" id="{7F510A46-ED01-05C9-B635-F1ACFCC92D04}"/>
              </a:ext>
            </a:extLst>
          </p:cNvPr>
          <p:cNvPicPr>
            <a:picLocks noChangeAspect="1"/>
          </p:cNvPicPr>
          <p:nvPr/>
        </p:nvPicPr>
        <p:blipFill>
          <a:blip r:embed="rId2"/>
          <a:stretch>
            <a:fillRect/>
          </a:stretch>
        </p:blipFill>
        <p:spPr>
          <a:xfrm>
            <a:off x="2371725" y="660605"/>
            <a:ext cx="4400550" cy="4400550"/>
          </a:xfrm>
          <a:prstGeom prst="rect">
            <a:avLst/>
          </a:prstGeom>
        </p:spPr>
      </p:pic>
    </p:spTree>
    <p:extLst>
      <p:ext uri="{BB962C8B-B14F-4D97-AF65-F5344CB8AC3E}">
        <p14:creationId xmlns:p14="http://schemas.microsoft.com/office/powerpoint/2010/main" val="352711096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Generative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creating new data models, such as images, sounds, or text, that can mimic or recreate human-like patterns based on the input it has been trained on.</a:t>
            </a:r>
            <a:endParaRPr lang="en-US" dirty="0">
              <a:latin typeface="Segoe Pro"/>
            </a:endParaRPr>
          </a:p>
        </p:txBody>
      </p:sp>
    </p:spTree>
    <p:extLst>
      <p:ext uri="{BB962C8B-B14F-4D97-AF65-F5344CB8AC3E}">
        <p14:creationId xmlns:p14="http://schemas.microsoft.com/office/powerpoint/2010/main" val="305042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developing algorithms and statistical models to enable computers to learn from and make predictions or decisions based on data without explicit programming</a:t>
            </a:r>
          </a:p>
          <a:p>
            <a:r>
              <a:rPr lang="en-GB" dirty="0">
                <a:latin typeface="Segoe Pro"/>
              </a:rPr>
              <a:t>Components</a:t>
            </a:r>
          </a:p>
          <a:p>
            <a:pPr lvl="1"/>
            <a:r>
              <a:rPr lang="en-GB" dirty="0">
                <a:latin typeface="Segoe Pro"/>
              </a:rPr>
              <a:t>Engineered source data</a:t>
            </a:r>
          </a:p>
          <a:p>
            <a:pPr lvl="1"/>
            <a:r>
              <a:rPr lang="en-GB" dirty="0">
                <a:latin typeface="Segoe Pro"/>
              </a:rPr>
              <a:t>Statistical algorithms</a:t>
            </a:r>
          </a:p>
          <a:p>
            <a:pPr lvl="1"/>
            <a:r>
              <a:rPr lang="en-GB" dirty="0">
                <a:latin typeface="Segoe Pro"/>
              </a:rPr>
              <a:t>Parallel compute</a:t>
            </a:r>
          </a:p>
          <a:p>
            <a:pPr lvl="1"/>
            <a:r>
              <a:rPr lang="en-GB" dirty="0">
                <a:latin typeface="Segoe Pro"/>
              </a:rPr>
              <a:t>REST API endpoints for prediction or classification</a:t>
            </a:r>
            <a:endParaRPr lang="en-US" dirty="0">
              <a:latin typeface="Segoe Pro"/>
            </a:endParaRPr>
          </a:p>
        </p:txBody>
      </p:sp>
    </p:spTree>
    <p:extLst>
      <p:ext uri="{BB962C8B-B14F-4D97-AF65-F5344CB8AC3E}">
        <p14:creationId xmlns:p14="http://schemas.microsoft.com/office/powerpoint/2010/main" val="53132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Generative Pre-Trained Transformer</a:t>
            </a:r>
          </a:p>
          <a:p>
            <a:r>
              <a:rPr lang="en-US" dirty="0"/>
              <a:t>Large Language Model (LLM)</a:t>
            </a:r>
          </a:p>
          <a:p>
            <a:r>
              <a:rPr lang="en-US" dirty="0"/>
              <a:t>Generate human-like text based on text prompts</a:t>
            </a:r>
          </a:p>
          <a:p>
            <a:r>
              <a:rPr lang="en-US" dirty="0"/>
              <a:t>GPT was originally released in 2018</a:t>
            </a:r>
          </a:p>
          <a:p>
            <a:r>
              <a:rPr lang="en-US" dirty="0"/>
              <a:t>Translation, summarization, question-answering, code generation</a:t>
            </a:r>
          </a:p>
        </p:txBody>
      </p:sp>
      <p:sp>
        <p:nvSpPr>
          <p:cNvPr id="5" name="Title 4">
            <a:extLst>
              <a:ext uri="{FF2B5EF4-FFF2-40B4-BE49-F238E27FC236}">
                <a16:creationId xmlns:a16="http://schemas.microsoft.com/office/drawing/2014/main" id="{ADE73DC8-9EDA-F6A3-E512-218F61FECC5D}"/>
              </a:ext>
            </a:extLst>
          </p:cNvPr>
          <p:cNvSpPr>
            <a:spLocks noGrp="1"/>
          </p:cNvSpPr>
          <p:nvPr>
            <p:ph type="title"/>
          </p:nvPr>
        </p:nvSpPr>
        <p:spPr/>
        <p:txBody>
          <a:bodyPr/>
          <a:lstStyle/>
          <a:p>
            <a:r>
              <a:rPr lang="en-US" dirty="0"/>
              <a:t>GPT</a:t>
            </a:r>
          </a:p>
        </p:txBody>
      </p:sp>
    </p:spTree>
    <p:extLst>
      <p:ext uri="{BB962C8B-B14F-4D97-AF65-F5344CB8AC3E}">
        <p14:creationId xmlns:p14="http://schemas.microsoft.com/office/powerpoint/2010/main" val="198231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Specialized version of GPT</a:t>
            </a:r>
          </a:p>
          <a:p>
            <a:r>
              <a:rPr lang="en-US" dirty="0"/>
              <a:t>Fine-tuned for human-like conversations</a:t>
            </a:r>
          </a:p>
          <a:p>
            <a:r>
              <a:rPr lang="en-US" dirty="0"/>
              <a:t>Context awareness</a:t>
            </a:r>
          </a:p>
          <a:p>
            <a:r>
              <a:rPr lang="en-US" dirty="0"/>
              <a:t>Engaging and interactive responses</a:t>
            </a:r>
          </a:p>
        </p:txBody>
      </p:sp>
      <p:sp>
        <p:nvSpPr>
          <p:cNvPr id="5" name="Title 4">
            <a:extLst>
              <a:ext uri="{FF2B5EF4-FFF2-40B4-BE49-F238E27FC236}">
                <a16:creationId xmlns:a16="http://schemas.microsoft.com/office/drawing/2014/main" id="{40F95058-749F-88FC-CC3B-7ADB610D3153}"/>
              </a:ext>
            </a:extLst>
          </p:cNvPr>
          <p:cNvSpPr>
            <a:spLocks noGrp="1"/>
          </p:cNvSpPr>
          <p:nvPr>
            <p:ph type="title"/>
          </p:nvPr>
        </p:nvSpPr>
        <p:spPr/>
        <p:txBody>
          <a:bodyPr/>
          <a:lstStyle/>
          <a:p>
            <a:r>
              <a:rPr lang="en-US" dirty="0"/>
              <a:t>ChatGPT</a:t>
            </a:r>
          </a:p>
        </p:txBody>
      </p:sp>
    </p:spTree>
    <p:extLst>
      <p:ext uri="{BB962C8B-B14F-4D97-AF65-F5344CB8AC3E}">
        <p14:creationId xmlns:p14="http://schemas.microsoft.com/office/powerpoint/2010/main" val="29424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FDB387-649B-27AB-41B9-879BBF775437}"/>
              </a:ext>
            </a:extLst>
          </p:cNvPr>
          <p:cNvSpPr>
            <a:spLocks noGrp="1"/>
          </p:cNvSpPr>
          <p:nvPr>
            <p:ph type="title"/>
          </p:nvPr>
        </p:nvSpPr>
        <p:spPr/>
        <p:txBody>
          <a:bodyPr/>
          <a:lstStyle/>
          <a:p>
            <a:r>
              <a:rPr lang="en-US" dirty="0"/>
              <a:t>Microsoft Bing</a:t>
            </a:r>
          </a:p>
        </p:txBody>
      </p:sp>
      <p:sp>
        <p:nvSpPr>
          <p:cNvPr id="2" name="Content Placeholder 1">
            <a:extLst>
              <a:ext uri="{FF2B5EF4-FFF2-40B4-BE49-F238E27FC236}">
                <a16:creationId xmlns:a16="http://schemas.microsoft.com/office/drawing/2014/main" id="{61411CFE-CA98-30B9-541B-1FE53AA02278}"/>
              </a:ext>
            </a:extLst>
          </p:cNvPr>
          <p:cNvSpPr>
            <a:spLocks noGrp="1"/>
          </p:cNvSpPr>
          <p:nvPr>
            <p:ph idx="1"/>
          </p:nvPr>
        </p:nvSpPr>
        <p:spPr/>
        <p:txBody>
          <a:bodyPr/>
          <a:lstStyle/>
          <a:p>
            <a:r>
              <a:rPr lang="en-US" dirty="0"/>
              <a:t>Integrated into the Microsoft Edge browser</a:t>
            </a:r>
          </a:p>
          <a:p>
            <a:r>
              <a:rPr lang="en-US" dirty="0"/>
              <a:t>Powered by GPT-4</a:t>
            </a:r>
          </a:p>
          <a:p>
            <a:r>
              <a:rPr lang="en-US" dirty="0"/>
              <a:t>Adheres strictly to Microsoft Responsible AI principles</a:t>
            </a:r>
          </a:p>
          <a:p>
            <a:pPr lvl="1"/>
            <a:r>
              <a:rPr lang="en-US" dirty="0"/>
              <a:t>Provides references to all completions</a:t>
            </a:r>
          </a:p>
          <a:p>
            <a:endParaRPr lang="en-US" dirty="0"/>
          </a:p>
        </p:txBody>
      </p:sp>
    </p:spTree>
    <p:extLst>
      <p:ext uri="{BB962C8B-B14F-4D97-AF65-F5344CB8AC3E}">
        <p14:creationId xmlns:p14="http://schemas.microsoft.com/office/powerpoint/2010/main" val="394149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GPT-based model specializing on source code generation</a:t>
            </a:r>
          </a:p>
          <a:p>
            <a:r>
              <a:rPr lang="en-US" dirty="0"/>
              <a:t>Trained in part with GitHub open-source repos</a:t>
            </a:r>
          </a:p>
          <a:p>
            <a:r>
              <a:rPr lang="en-US" dirty="0"/>
              <a:t>Python is strongest (but not only) language</a:t>
            </a:r>
          </a:p>
          <a:p>
            <a:r>
              <a:rPr lang="en-US" dirty="0"/>
              <a:t>Code debugging/refactoring</a:t>
            </a:r>
          </a:p>
          <a:p>
            <a:r>
              <a:rPr lang="en-US" dirty="0"/>
              <a:t>Unit testing</a:t>
            </a:r>
          </a:p>
        </p:txBody>
      </p:sp>
      <p:sp>
        <p:nvSpPr>
          <p:cNvPr id="4" name="Title 3">
            <a:extLst>
              <a:ext uri="{FF2B5EF4-FFF2-40B4-BE49-F238E27FC236}">
                <a16:creationId xmlns:a16="http://schemas.microsoft.com/office/drawing/2014/main" id="{7609C9B0-BFB6-0779-F6A3-A36F2A5FD147}"/>
              </a:ext>
            </a:extLst>
          </p:cNvPr>
          <p:cNvSpPr>
            <a:spLocks noGrp="1"/>
          </p:cNvSpPr>
          <p:nvPr>
            <p:ph type="title"/>
          </p:nvPr>
        </p:nvSpPr>
        <p:spPr/>
        <p:txBody>
          <a:bodyPr/>
          <a:lstStyle/>
          <a:p>
            <a:r>
              <a:rPr lang="en-US" dirty="0"/>
              <a:t>GitHub Copilot</a:t>
            </a:r>
          </a:p>
        </p:txBody>
      </p:sp>
    </p:spTree>
    <p:extLst>
      <p:ext uri="{BB962C8B-B14F-4D97-AF65-F5344CB8AC3E}">
        <p14:creationId xmlns:p14="http://schemas.microsoft.com/office/powerpoint/2010/main" val="105732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38764-E3E6-D97E-C9C7-C01B436C23BE}"/>
              </a:ext>
            </a:extLst>
          </p:cNvPr>
          <p:cNvSpPr>
            <a:spLocks noGrp="1"/>
          </p:cNvSpPr>
          <p:nvPr>
            <p:ph type="title"/>
          </p:nvPr>
        </p:nvSpPr>
        <p:spPr/>
        <p:txBody>
          <a:bodyPr/>
          <a:lstStyle/>
          <a:p>
            <a:r>
              <a:rPr lang="en-US" dirty="0"/>
              <a:t>GitHub Copilot</a:t>
            </a:r>
          </a:p>
        </p:txBody>
      </p:sp>
      <p:pic>
        <p:nvPicPr>
          <p:cNvPr id="4" name="Picture 3">
            <a:extLst>
              <a:ext uri="{FF2B5EF4-FFF2-40B4-BE49-F238E27FC236}">
                <a16:creationId xmlns:a16="http://schemas.microsoft.com/office/drawing/2014/main" id="{51DDE5F4-6FDE-54EE-DF5E-4F243CF73069}"/>
              </a:ext>
            </a:extLst>
          </p:cNvPr>
          <p:cNvPicPr>
            <a:picLocks noChangeAspect="1"/>
          </p:cNvPicPr>
          <p:nvPr/>
        </p:nvPicPr>
        <p:blipFill>
          <a:blip r:embed="rId2"/>
          <a:stretch>
            <a:fillRect/>
          </a:stretch>
        </p:blipFill>
        <p:spPr>
          <a:xfrm>
            <a:off x="697493" y="910283"/>
            <a:ext cx="7843624" cy="3478836"/>
          </a:xfrm>
          <a:prstGeom prst="rect">
            <a:avLst/>
          </a:prstGeom>
        </p:spPr>
      </p:pic>
    </p:spTree>
    <p:extLst>
      <p:ext uri="{BB962C8B-B14F-4D97-AF65-F5344CB8AC3E}">
        <p14:creationId xmlns:p14="http://schemas.microsoft.com/office/powerpoint/2010/main" val="148633672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Portmanteau of</a:t>
            </a:r>
            <a:r>
              <a:rPr lang="en-US" dirty="0">
                <a:solidFill>
                  <a:srgbClr val="0070C0"/>
                </a:solidFill>
              </a:rPr>
              <a:t> Dali</a:t>
            </a:r>
            <a:r>
              <a:rPr lang="en-US" dirty="0"/>
              <a:t> and </a:t>
            </a:r>
            <a:r>
              <a:rPr lang="en-US" dirty="0">
                <a:solidFill>
                  <a:srgbClr val="0070C0"/>
                </a:solidFill>
              </a:rPr>
              <a:t>WALL-E</a:t>
            </a:r>
          </a:p>
          <a:p>
            <a:r>
              <a:rPr lang="en-US" dirty="0"/>
              <a:t>Sibling model to Codex</a:t>
            </a:r>
          </a:p>
          <a:p>
            <a:r>
              <a:rPr lang="en-US" dirty="0"/>
              <a:t>Image generation from text</a:t>
            </a:r>
          </a:p>
          <a:p>
            <a:r>
              <a:rPr lang="en-US" dirty="0"/>
              <a:t>Credit-based pricing</a:t>
            </a:r>
          </a:p>
          <a:p>
            <a:r>
              <a:rPr lang="en-US" dirty="0"/>
              <a:t>115 generations for $15 USD</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DALL-E</a:t>
            </a:r>
          </a:p>
        </p:txBody>
      </p:sp>
    </p:spTree>
    <p:extLst>
      <p:ext uri="{BB962C8B-B14F-4D97-AF65-F5344CB8AC3E}">
        <p14:creationId xmlns:p14="http://schemas.microsoft.com/office/powerpoint/2010/main" val="251168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Microsoft Azure-based product that offers REST API access to OpenAI's models</a:t>
            </a:r>
          </a:p>
          <a:p>
            <a:pPr lvl="1"/>
            <a:r>
              <a:rPr lang="en-US" dirty="0"/>
              <a:t>Python SDK</a:t>
            </a:r>
          </a:p>
          <a:p>
            <a:pPr lvl="1"/>
            <a:r>
              <a:rPr lang="en-US" dirty="0"/>
              <a:t>Azure OpenAI Studio web console</a:t>
            </a:r>
          </a:p>
          <a:p>
            <a:r>
              <a:rPr lang="en-US" dirty="0"/>
              <a:t>Secure access with Private Link service</a:t>
            </a:r>
          </a:p>
          <a:p>
            <a:r>
              <a:rPr lang="en-US" dirty="0"/>
              <a:t>Fine-tune the models using your internal corporate data</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Azure OpenAI Service</a:t>
            </a:r>
          </a:p>
        </p:txBody>
      </p:sp>
    </p:spTree>
    <p:extLst>
      <p:ext uri="{BB962C8B-B14F-4D97-AF65-F5344CB8AC3E}">
        <p14:creationId xmlns:p14="http://schemas.microsoft.com/office/powerpoint/2010/main" val="17263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869893-E882-222C-E763-B6FB61D50501}"/>
              </a:ext>
            </a:extLst>
          </p:cNvPr>
          <p:cNvSpPr>
            <a:spLocks noGrp="1"/>
          </p:cNvSpPr>
          <p:nvPr>
            <p:ph type="title"/>
          </p:nvPr>
        </p:nvSpPr>
        <p:spPr/>
        <p:txBody>
          <a:bodyPr/>
          <a:lstStyle/>
          <a:p>
            <a:r>
              <a:rPr lang="en-US"/>
              <a:t>Demo Tasks</a:t>
            </a:r>
          </a:p>
        </p:txBody>
      </p:sp>
      <p:sp>
        <p:nvSpPr>
          <p:cNvPr id="5" name="Content Placeholder 4">
            <a:extLst>
              <a:ext uri="{FF2B5EF4-FFF2-40B4-BE49-F238E27FC236}">
                <a16:creationId xmlns:a16="http://schemas.microsoft.com/office/drawing/2014/main" id="{4334AEB6-10DF-E7FA-59B3-A428BDCBD0FE}"/>
              </a:ext>
            </a:extLst>
          </p:cNvPr>
          <p:cNvSpPr>
            <a:spLocks noGrp="1"/>
          </p:cNvSpPr>
          <p:nvPr>
            <p:ph idx="1"/>
          </p:nvPr>
        </p:nvSpPr>
        <p:spPr/>
        <p:txBody>
          <a:bodyPr/>
          <a:lstStyle/>
          <a:p>
            <a:r>
              <a:rPr lang="en-US" dirty="0"/>
              <a:t>New Bing</a:t>
            </a:r>
          </a:p>
          <a:p>
            <a:r>
              <a:rPr lang="en-US" dirty="0"/>
              <a:t>ChatGPT</a:t>
            </a:r>
          </a:p>
          <a:p>
            <a:r>
              <a:rPr lang="en-US" dirty="0"/>
              <a:t>DALL-E</a:t>
            </a:r>
          </a:p>
          <a:p>
            <a:r>
              <a:rPr lang="en-US" dirty="0"/>
              <a:t>Azure OpenAI service</a:t>
            </a:r>
          </a:p>
          <a:p>
            <a:r>
              <a:rPr lang="en-US" dirty="0"/>
              <a:t>OpenAI Playground</a:t>
            </a:r>
          </a:p>
          <a:p>
            <a:endParaRPr lang="en-US" dirty="0"/>
          </a:p>
          <a:p>
            <a:endParaRPr lang="en-US" dirty="0"/>
          </a:p>
        </p:txBody>
      </p:sp>
    </p:spTree>
    <p:extLst>
      <p:ext uri="{BB962C8B-B14F-4D97-AF65-F5344CB8AC3E}">
        <p14:creationId xmlns:p14="http://schemas.microsoft.com/office/powerpoint/2010/main" val="21453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E3DF-BFE0-3A59-7961-8EC6C4A53313}"/>
              </a:ext>
            </a:extLst>
          </p:cNvPr>
          <p:cNvSpPr>
            <a:spLocks noGrp="1"/>
          </p:cNvSpPr>
          <p:nvPr>
            <p:ph type="title"/>
          </p:nvPr>
        </p:nvSpPr>
        <p:spPr/>
        <p:txBody>
          <a:bodyPr/>
          <a:lstStyle/>
          <a:p>
            <a:r>
              <a:rPr lang="en-US" dirty="0"/>
              <a:t> </a:t>
            </a:r>
          </a:p>
        </p:txBody>
      </p:sp>
      <p:grpSp>
        <p:nvGrpSpPr>
          <p:cNvPr id="17" name="Group 16">
            <a:extLst>
              <a:ext uri="{FF2B5EF4-FFF2-40B4-BE49-F238E27FC236}">
                <a16:creationId xmlns:a16="http://schemas.microsoft.com/office/drawing/2014/main" id="{1B6D4278-C5D7-223F-493D-D95FEDCFB9F3}"/>
              </a:ext>
            </a:extLst>
          </p:cNvPr>
          <p:cNvGrpSpPr/>
          <p:nvPr/>
        </p:nvGrpSpPr>
        <p:grpSpPr>
          <a:xfrm>
            <a:off x="276986" y="2152019"/>
            <a:ext cx="899705" cy="1038907"/>
            <a:chOff x="357595" y="1784711"/>
            <a:chExt cx="1799409" cy="2077813"/>
          </a:xfrm>
        </p:grpSpPr>
        <p:pic>
          <p:nvPicPr>
            <p:cNvPr id="5" name="Picture 4" descr="Icon&#10;&#10;Description automatically generated">
              <a:extLst>
                <a:ext uri="{FF2B5EF4-FFF2-40B4-BE49-F238E27FC236}">
                  <a16:creationId xmlns:a16="http://schemas.microsoft.com/office/drawing/2014/main" id="{5F0DDD4F-8638-76B0-15C2-C38059A3EF30}"/>
                </a:ext>
              </a:extLst>
            </p:cNvPr>
            <p:cNvPicPr>
              <a:picLocks noChangeAspect="1"/>
            </p:cNvPicPr>
            <p:nvPr/>
          </p:nvPicPr>
          <p:blipFill>
            <a:blip r:embed="rId2"/>
            <a:stretch>
              <a:fillRect/>
            </a:stretch>
          </p:blipFill>
          <p:spPr>
            <a:xfrm>
              <a:off x="357595" y="1784711"/>
              <a:ext cx="1799409" cy="1799409"/>
            </a:xfrm>
            <a:prstGeom prst="rect">
              <a:avLst/>
            </a:prstGeom>
          </p:spPr>
        </p:pic>
        <p:sp>
          <p:nvSpPr>
            <p:cNvPr id="6" name="TextBox 5">
              <a:extLst>
                <a:ext uri="{FF2B5EF4-FFF2-40B4-BE49-F238E27FC236}">
                  <a16:creationId xmlns:a16="http://schemas.microsoft.com/office/drawing/2014/main" id="{9EAA8A08-4D7B-30C5-0C09-8828130079AE}"/>
                </a:ext>
              </a:extLst>
            </p:cNvPr>
            <p:cNvSpPr txBox="1"/>
            <p:nvPr/>
          </p:nvSpPr>
          <p:spPr>
            <a:xfrm>
              <a:off x="659677" y="3274696"/>
              <a:ext cx="121484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Client</a:t>
              </a:r>
            </a:p>
          </p:txBody>
        </p:sp>
      </p:grpSp>
      <p:grpSp>
        <p:nvGrpSpPr>
          <p:cNvPr id="18" name="Group 17">
            <a:extLst>
              <a:ext uri="{FF2B5EF4-FFF2-40B4-BE49-F238E27FC236}">
                <a16:creationId xmlns:a16="http://schemas.microsoft.com/office/drawing/2014/main" id="{5A61458E-3DB5-1EE7-5E89-BD68E3CE3E70}"/>
              </a:ext>
            </a:extLst>
          </p:cNvPr>
          <p:cNvGrpSpPr/>
          <p:nvPr/>
        </p:nvGrpSpPr>
        <p:grpSpPr>
          <a:xfrm>
            <a:off x="7928227" y="2034291"/>
            <a:ext cx="1036045" cy="1095648"/>
            <a:chOff x="15317838" y="1784711"/>
            <a:chExt cx="2072090" cy="2191295"/>
          </a:xfrm>
        </p:grpSpPr>
        <p:pic>
          <p:nvPicPr>
            <p:cNvPr id="8" name="Picture 7" descr="Graphical user interface&#10;&#10;Description automatically generated with medium confidence">
              <a:extLst>
                <a:ext uri="{FF2B5EF4-FFF2-40B4-BE49-F238E27FC236}">
                  <a16:creationId xmlns:a16="http://schemas.microsoft.com/office/drawing/2014/main" id="{2DD3FAAC-41B9-9995-FA9C-B6EEF9FABA67}"/>
                </a:ext>
              </a:extLst>
            </p:cNvPr>
            <p:cNvPicPr>
              <a:picLocks noChangeAspect="1"/>
            </p:cNvPicPr>
            <p:nvPr/>
          </p:nvPicPr>
          <p:blipFill>
            <a:blip r:embed="rId3"/>
            <a:stretch>
              <a:fillRect/>
            </a:stretch>
          </p:blipFill>
          <p:spPr>
            <a:xfrm>
              <a:off x="15466421" y="1784711"/>
              <a:ext cx="1923507" cy="1923507"/>
            </a:xfrm>
            <a:prstGeom prst="rect">
              <a:avLst/>
            </a:prstGeom>
          </p:spPr>
        </p:pic>
        <p:sp>
          <p:nvSpPr>
            <p:cNvPr id="16" name="TextBox 15">
              <a:extLst>
                <a:ext uri="{FF2B5EF4-FFF2-40B4-BE49-F238E27FC236}">
                  <a16:creationId xmlns:a16="http://schemas.microsoft.com/office/drawing/2014/main" id="{7E186CE6-C57C-0749-3BE9-76C8AC9FD6FF}"/>
                </a:ext>
              </a:extLst>
            </p:cNvPr>
            <p:cNvSpPr txBox="1"/>
            <p:nvPr/>
          </p:nvSpPr>
          <p:spPr>
            <a:xfrm>
              <a:off x="15317838" y="3388178"/>
              <a:ext cx="181736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API server</a:t>
              </a:r>
            </a:p>
          </p:txBody>
        </p:sp>
      </p:grpSp>
      <p:sp>
        <p:nvSpPr>
          <p:cNvPr id="19" name="Arrow: Right 18">
            <a:extLst>
              <a:ext uri="{FF2B5EF4-FFF2-40B4-BE49-F238E27FC236}">
                <a16:creationId xmlns:a16="http://schemas.microsoft.com/office/drawing/2014/main" id="{10149917-8A5D-0CB8-EEDF-1FFBCED0FF7A}"/>
              </a:ext>
            </a:extLst>
          </p:cNvPr>
          <p:cNvSpPr/>
          <p:nvPr/>
        </p:nvSpPr>
        <p:spPr>
          <a:xfrm>
            <a:off x="1371599" y="829491"/>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n-NO" sz="900" dirty="0">
                <a:latin typeface="Roboto Mono Medium" pitchFamily="2" charset="0"/>
                <a:ea typeface="Roboto Mono Medium" pitchFamily="2" charset="0"/>
              </a:rPr>
              <a:t>POST https://api.example.com/v1/users</a:t>
            </a:r>
            <a:endParaRPr lang="en-US" sz="900" dirty="0">
              <a:latin typeface="Roboto Mono Medium" pitchFamily="2" charset="0"/>
              <a:ea typeface="Roboto Mono Medium" pitchFamily="2" charset="0"/>
            </a:endParaRPr>
          </a:p>
        </p:txBody>
      </p:sp>
      <p:grpSp>
        <p:nvGrpSpPr>
          <p:cNvPr id="25" name="Group 24">
            <a:extLst>
              <a:ext uri="{FF2B5EF4-FFF2-40B4-BE49-F238E27FC236}">
                <a16:creationId xmlns:a16="http://schemas.microsoft.com/office/drawing/2014/main" id="{464505C8-9275-54E8-E8E3-2FF798F3BF21}"/>
              </a:ext>
            </a:extLst>
          </p:cNvPr>
          <p:cNvGrpSpPr/>
          <p:nvPr/>
        </p:nvGrpSpPr>
        <p:grpSpPr>
          <a:xfrm>
            <a:off x="7680590" y="749022"/>
            <a:ext cx="1258098" cy="1028488"/>
            <a:chOff x="5132885" y="7175724"/>
            <a:chExt cx="3174273" cy="2594952"/>
          </a:xfrm>
        </p:grpSpPr>
        <p:pic>
          <p:nvPicPr>
            <p:cNvPr id="15" name="Picture 14" descr="A picture containing text, sign&#10;&#10;Description automatically generated">
              <a:extLst>
                <a:ext uri="{FF2B5EF4-FFF2-40B4-BE49-F238E27FC236}">
                  <a16:creationId xmlns:a16="http://schemas.microsoft.com/office/drawing/2014/main" id="{D4FE594E-E12F-0821-40A0-9793559D93CD}"/>
                </a:ext>
              </a:extLst>
            </p:cNvPr>
            <p:cNvPicPr>
              <a:picLocks noChangeAspect="1"/>
            </p:cNvPicPr>
            <p:nvPr/>
          </p:nvPicPr>
          <p:blipFill>
            <a:blip r:embed="rId4"/>
            <a:stretch>
              <a:fillRect/>
            </a:stretch>
          </p:blipFill>
          <p:spPr>
            <a:xfrm>
              <a:off x="5758268" y="7175724"/>
              <a:ext cx="1923507" cy="1923507"/>
            </a:xfrm>
            <a:prstGeom prst="rect">
              <a:avLst/>
            </a:prstGeom>
          </p:spPr>
        </p:pic>
        <p:sp>
          <p:nvSpPr>
            <p:cNvPr id="24" name="TextBox 23">
              <a:extLst>
                <a:ext uri="{FF2B5EF4-FFF2-40B4-BE49-F238E27FC236}">
                  <a16:creationId xmlns:a16="http://schemas.microsoft.com/office/drawing/2014/main" id="{B0B45636-5C21-6569-B951-F10E0DEA8FB4}"/>
                </a:ext>
              </a:extLst>
            </p:cNvPr>
            <p:cNvSpPr txBox="1"/>
            <p:nvPr/>
          </p:nvSpPr>
          <p:spPr>
            <a:xfrm>
              <a:off x="5132885" y="9090727"/>
              <a:ext cx="3174273" cy="679949"/>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Rate</a:t>
              </a:r>
              <a:endParaRPr lang="en-US" sz="1400" dirty="0">
                <a:solidFill>
                  <a:srgbClr val="E5E5E5">
                    <a:lumMod val="10000"/>
                  </a:srgbClr>
                </a:solidFill>
                <a:latin typeface="PS TT Commons" charset="0"/>
                <a:ea typeface="PS TT Commons" charset="0"/>
                <a:cs typeface="PS TT Commons" charset="0"/>
              </a:endParaRPr>
            </a:p>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limiting</a:t>
              </a:r>
            </a:p>
          </p:txBody>
        </p:sp>
      </p:grpSp>
      <p:sp>
        <p:nvSpPr>
          <p:cNvPr id="32" name="Arrow: Right 31">
            <a:extLst>
              <a:ext uri="{FF2B5EF4-FFF2-40B4-BE49-F238E27FC236}">
                <a16:creationId xmlns:a16="http://schemas.microsoft.com/office/drawing/2014/main" id="{C8DFB372-D842-A322-E691-C2761B6F78B6}"/>
              </a:ext>
            </a:extLst>
          </p:cNvPr>
          <p:cNvSpPr/>
          <p:nvPr/>
        </p:nvSpPr>
        <p:spPr>
          <a:xfrm flipH="1">
            <a:off x="1176691" y="2880534"/>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Roboto Mono Medium" pitchFamily="2" charset="0"/>
                <a:ea typeface="Roboto Mono Medium" pitchFamily="2" charset="0"/>
              </a:rPr>
              <a:t>HTTP 200 (OK)</a:t>
            </a:r>
          </a:p>
        </p:txBody>
      </p:sp>
      <p:grpSp>
        <p:nvGrpSpPr>
          <p:cNvPr id="43" name="Group 42">
            <a:extLst>
              <a:ext uri="{FF2B5EF4-FFF2-40B4-BE49-F238E27FC236}">
                <a16:creationId xmlns:a16="http://schemas.microsoft.com/office/drawing/2014/main" id="{6078E809-3FB4-2DDC-E25C-2634A4168CAE}"/>
              </a:ext>
            </a:extLst>
          </p:cNvPr>
          <p:cNvGrpSpPr/>
          <p:nvPr/>
        </p:nvGrpSpPr>
        <p:grpSpPr>
          <a:xfrm>
            <a:off x="4724400" y="1536522"/>
            <a:ext cx="1738702" cy="1341893"/>
            <a:chOff x="4571999" y="1759271"/>
            <a:chExt cx="1738702" cy="1341893"/>
          </a:xfrm>
        </p:grpSpPr>
        <p:sp>
          <p:nvSpPr>
            <p:cNvPr id="20" name="TextBox 19">
              <a:extLst>
                <a:ext uri="{FF2B5EF4-FFF2-40B4-BE49-F238E27FC236}">
                  <a16:creationId xmlns:a16="http://schemas.microsoft.com/office/drawing/2014/main" id="{E42B090E-B472-F45A-6353-3001D4BD4913}"/>
                </a:ext>
              </a:extLst>
            </p:cNvPr>
            <p:cNvSpPr txBox="1"/>
            <p:nvPr/>
          </p:nvSpPr>
          <p:spPr>
            <a:xfrm>
              <a:off x="4571999" y="2819496"/>
              <a:ext cx="1738702"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body</a:t>
              </a:r>
            </a:p>
          </p:txBody>
        </p:sp>
        <p:pic>
          <p:nvPicPr>
            <p:cNvPr id="4" name="Picture 3">
              <a:extLst>
                <a:ext uri="{FF2B5EF4-FFF2-40B4-BE49-F238E27FC236}">
                  <a16:creationId xmlns:a16="http://schemas.microsoft.com/office/drawing/2014/main" id="{9AE68D42-0062-542C-FE22-4FA40C9A0795}"/>
                </a:ext>
              </a:extLst>
            </p:cNvPr>
            <p:cNvPicPr>
              <a:picLocks noChangeAspect="1"/>
            </p:cNvPicPr>
            <p:nvPr/>
          </p:nvPicPr>
          <p:blipFill>
            <a:blip r:embed="rId5"/>
            <a:stretch>
              <a:fillRect/>
            </a:stretch>
          </p:blipFill>
          <p:spPr>
            <a:xfrm>
              <a:off x="4591597" y="1759271"/>
              <a:ext cx="1719104" cy="1063899"/>
            </a:xfrm>
            <a:prstGeom prst="rect">
              <a:avLst/>
            </a:prstGeom>
          </p:spPr>
        </p:pic>
      </p:grpSp>
      <p:grpSp>
        <p:nvGrpSpPr>
          <p:cNvPr id="14" name="Group 13">
            <a:extLst>
              <a:ext uri="{FF2B5EF4-FFF2-40B4-BE49-F238E27FC236}">
                <a16:creationId xmlns:a16="http://schemas.microsoft.com/office/drawing/2014/main" id="{F3439D36-8A22-C9B1-8D4B-8EBE407524EF}"/>
              </a:ext>
            </a:extLst>
          </p:cNvPr>
          <p:cNvGrpSpPr/>
          <p:nvPr/>
        </p:nvGrpSpPr>
        <p:grpSpPr>
          <a:xfrm>
            <a:off x="1905000" y="1536522"/>
            <a:ext cx="2027098" cy="607138"/>
            <a:chOff x="1938658" y="1765650"/>
            <a:chExt cx="2027098" cy="607138"/>
          </a:xfrm>
        </p:grpSpPr>
        <p:sp>
          <p:nvSpPr>
            <p:cNvPr id="7" name="TextBox 6">
              <a:extLst>
                <a:ext uri="{FF2B5EF4-FFF2-40B4-BE49-F238E27FC236}">
                  <a16:creationId xmlns:a16="http://schemas.microsoft.com/office/drawing/2014/main" id="{E780DC44-597B-71B2-66E8-C66432A03EC4}"/>
                </a:ext>
              </a:extLst>
            </p:cNvPr>
            <p:cNvSpPr txBox="1"/>
            <p:nvPr/>
          </p:nvSpPr>
          <p:spPr>
            <a:xfrm>
              <a:off x="1938658" y="2091120"/>
              <a:ext cx="2027098"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headers</a:t>
              </a:r>
            </a:p>
          </p:txBody>
        </p:sp>
        <p:pic>
          <p:nvPicPr>
            <p:cNvPr id="11" name="Picture 10">
              <a:extLst>
                <a:ext uri="{FF2B5EF4-FFF2-40B4-BE49-F238E27FC236}">
                  <a16:creationId xmlns:a16="http://schemas.microsoft.com/office/drawing/2014/main" id="{99C4BC3B-B315-5E64-AA72-7AA54D46E0E3}"/>
                </a:ext>
              </a:extLst>
            </p:cNvPr>
            <p:cNvPicPr>
              <a:picLocks noChangeAspect="1"/>
            </p:cNvPicPr>
            <p:nvPr/>
          </p:nvPicPr>
          <p:blipFill>
            <a:blip r:embed="rId6"/>
            <a:stretch>
              <a:fillRect/>
            </a:stretch>
          </p:blipFill>
          <p:spPr>
            <a:xfrm>
              <a:off x="1938658" y="1765650"/>
              <a:ext cx="2027098" cy="331225"/>
            </a:xfrm>
            <a:prstGeom prst="rect">
              <a:avLst/>
            </a:prstGeom>
          </p:spPr>
        </p:pic>
      </p:grpSp>
      <p:sp>
        <p:nvSpPr>
          <p:cNvPr id="33" name="Title 3">
            <a:extLst>
              <a:ext uri="{FF2B5EF4-FFF2-40B4-BE49-F238E27FC236}">
                <a16:creationId xmlns:a16="http://schemas.microsoft.com/office/drawing/2014/main" id="{4B3C7759-CE15-6059-384E-BA031667E582}"/>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REST API example: Create a user</a:t>
            </a:r>
          </a:p>
        </p:txBody>
      </p:sp>
      <p:grpSp>
        <p:nvGrpSpPr>
          <p:cNvPr id="40" name="Group 39">
            <a:extLst>
              <a:ext uri="{FF2B5EF4-FFF2-40B4-BE49-F238E27FC236}">
                <a16:creationId xmlns:a16="http://schemas.microsoft.com/office/drawing/2014/main" id="{C2FAF83C-F211-4D3C-5D0B-EE256B16FEA7}"/>
              </a:ext>
            </a:extLst>
          </p:cNvPr>
          <p:cNvGrpSpPr/>
          <p:nvPr/>
        </p:nvGrpSpPr>
        <p:grpSpPr>
          <a:xfrm>
            <a:off x="1746724" y="3699354"/>
            <a:ext cx="2212295" cy="777072"/>
            <a:chOff x="1801516" y="4194703"/>
            <a:chExt cx="2212295" cy="777072"/>
          </a:xfrm>
        </p:grpSpPr>
        <p:sp>
          <p:nvSpPr>
            <p:cNvPr id="13" name="TextBox 12">
              <a:extLst>
                <a:ext uri="{FF2B5EF4-FFF2-40B4-BE49-F238E27FC236}">
                  <a16:creationId xmlns:a16="http://schemas.microsoft.com/office/drawing/2014/main" id="{98121BAC-FD4A-8886-C36A-8D4B3AA99FCB}"/>
                </a:ext>
              </a:extLst>
            </p:cNvPr>
            <p:cNvSpPr txBox="1"/>
            <p:nvPr/>
          </p:nvSpPr>
          <p:spPr>
            <a:xfrm>
              <a:off x="1801516" y="4690107"/>
              <a:ext cx="2190524"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headers</a:t>
              </a:r>
            </a:p>
          </p:txBody>
        </p:sp>
        <p:pic>
          <p:nvPicPr>
            <p:cNvPr id="39" name="Picture 38">
              <a:extLst>
                <a:ext uri="{FF2B5EF4-FFF2-40B4-BE49-F238E27FC236}">
                  <a16:creationId xmlns:a16="http://schemas.microsoft.com/office/drawing/2014/main" id="{B46A5DA7-B9ED-9B82-0EC1-BA108C0C07BB}"/>
                </a:ext>
              </a:extLst>
            </p:cNvPr>
            <p:cNvPicPr>
              <a:picLocks noChangeAspect="1"/>
            </p:cNvPicPr>
            <p:nvPr/>
          </p:nvPicPr>
          <p:blipFill>
            <a:blip r:embed="rId7"/>
            <a:stretch>
              <a:fillRect/>
            </a:stretch>
          </p:blipFill>
          <p:spPr>
            <a:xfrm>
              <a:off x="1823287" y="4194703"/>
              <a:ext cx="2190524" cy="518808"/>
            </a:xfrm>
            <a:prstGeom prst="rect">
              <a:avLst/>
            </a:prstGeom>
          </p:spPr>
        </p:pic>
      </p:grpSp>
      <p:grpSp>
        <p:nvGrpSpPr>
          <p:cNvPr id="44" name="Group 43">
            <a:extLst>
              <a:ext uri="{FF2B5EF4-FFF2-40B4-BE49-F238E27FC236}">
                <a16:creationId xmlns:a16="http://schemas.microsoft.com/office/drawing/2014/main" id="{CBD37183-0ED4-AE9D-2FA7-CC201D7E2988}"/>
              </a:ext>
            </a:extLst>
          </p:cNvPr>
          <p:cNvGrpSpPr/>
          <p:nvPr/>
        </p:nvGrpSpPr>
        <p:grpSpPr>
          <a:xfrm>
            <a:off x="4835106" y="3624618"/>
            <a:ext cx="1517290" cy="1349014"/>
            <a:chOff x="5593751" y="3629878"/>
            <a:chExt cx="1517290" cy="1349014"/>
          </a:xfrm>
        </p:grpSpPr>
        <p:sp>
          <p:nvSpPr>
            <p:cNvPr id="34" name="TextBox 33">
              <a:extLst>
                <a:ext uri="{FF2B5EF4-FFF2-40B4-BE49-F238E27FC236}">
                  <a16:creationId xmlns:a16="http://schemas.microsoft.com/office/drawing/2014/main" id="{61C2D21E-9362-7FED-2864-3223E6C79858}"/>
                </a:ext>
              </a:extLst>
            </p:cNvPr>
            <p:cNvSpPr txBox="1"/>
            <p:nvPr/>
          </p:nvSpPr>
          <p:spPr>
            <a:xfrm>
              <a:off x="5593751" y="4697224"/>
              <a:ext cx="1492850"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body</a:t>
              </a:r>
            </a:p>
          </p:txBody>
        </p:sp>
        <p:pic>
          <p:nvPicPr>
            <p:cNvPr id="42" name="Picture 41">
              <a:extLst>
                <a:ext uri="{FF2B5EF4-FFF2-40B4-BE49-F238E27FC236}">
                  <a16:creationId xmlns:a16="http://schemas.microsoft.com/office/drawing/2014/main" id="{92274949-D337-496C-8E67-3A3610397DE8}"/>
                </a:ext>
              </a:extLst>
            </p:cNvPr>
            <p:cNvPicPr>
              <a:picLocks noChangeAspect="1"/>
            </p:cNvPicPr>
            <p:nvPr/>
          </p:nvPicPr>
          <p:blipFill>
            <a:blip r:embed="rId8"/>
            <a:stretch>
              <a:fillRect/>
            </a:stretch>
          </p:blipFill>
          <p:spPr>
            <a:xfrm>
              <a:off x="5593751" y="3629878"/>
              <a:ext cx="1517290" cy="1086708"/>
            </a:xfrm>
            <a:prstGeom prst="rect">
              <a:avLst/>
            </a:prstGeom>
          </p:spPr>
        </p:pic>
      </p:grpSp>
    </p:spTree>
    <p:extLst>
      <p:ext uri="{BB962C8B-B14F-4D97-AF65-F5344CB8AC3E}">
        <p14:creationId xmlns:p14="http://schemas.microsoft.com/office/powerpoint/2010/main" val="716063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8189BF-5788-E90B-3A49-968064C29B7E}"/>
              </a:ext>
            </a:extLst>
          </p:cNvPr>
          <p:cNvSpPr>
            <a:spLocks noGrp="1"/>
          </p:cNvSpPr>
          <p:nvPr>
            <p:ph type="title"/>
          </p:nvPr>
        </p:nvSpPr>
        <p:spPr/>
        <p:txBody>
          <a:bodyPr/>
          <a:lstStyle/>
          <a:p>
            <a:r>
              <a:rPr lang="en-US" dirty="0"/>
              <a:t> </a:t>
            </a:r>
          </a:p>
        </p:txBody>
      </p:sp>
      <p:sp>
        <p:nvSpPr>
          <p:cNvPr id="2" name="Title 3">
            <a:extLst>
              <a:ext uri="{FF2B5EF4-FFF2-40B4-BE49-F238E27FC236}">
                <a16:creationId xmlns:a16="http://schemas.microsoft.com/office/drawing/2014/main" id="{C967CF37-8382-FB72-70A0-12E895B313C4}"/>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Multimodal Generative AI </a:t>
            </a:r>
          </a:p>
        </p:txBody>
      </p:sp>
      <p:pic>
        <p:nvPicPr>
          <p:cNvPr id="9" name="Picture 8">
            <a:extLst>
              <a:ext uri="{FF2B5EF4-FFF2-40B4-BE49-F238E27FC236}">
                <a16:creationId xmlns:a16="http://schemas.microsoft.com/office/drawing/2014/main" id="{03C2CAE5-82C6-8B20-2F88-226EBFC775E7}"/>
              </a:ext>
            </a:extLst>
          </p:cNvPr>
          <p:cNvPicPr>
            <a:picLocks noChangeAspect="1"/>
          </p:cNvPicPr>
          <p:nvPr/>
        </p:nvPicPr>
        <p:blipFill>
          <a:blip r:embed="rId3"/>
          <a:stretch>
            <a:fillRect/>
          </a:stretch>
        </p:blipFill>
        <p:spPr>
          <a:xfrm>
            <a:off x="159328" y="1581150"/>
            <a:ext cx="8825343" cy="1981200"/>
          </a:xfrm>
          <a:prstGeom prst="rect">
            <a:avLst/>
          </a:prstGeom>
        </p:spPr>
      </p:pic>
    </p:spTree>
    <p:extLst>
      <p:ext uri="{BB962C8B-B14F-4D97-AF65-F5344CB8AC3E}">
        <p14:creationId xmlns:p14="http://schemas.microsoft.com/office/powerpoint/2010/main" val="522908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3FAACF69-3017-B7D2-FCBA-AC7EBD5A4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666750"/>
            <a:ext cx="8000999" cy="430053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3254D71-9EFB-887A-BE67-D83747A3C063}"/>
              </a:ext>
            </a:extLst>
          </p:cNvPr>
          <p:cNvSpPr>
            <a:spLocks noGrp="1"/>
          </p:cNvSpPr>
          <p:nvPr>
            <p:ph idx="1"/>
          </p:nvPr>
        </p:nvSpPr>
        <p:spPr>
          <a:xfrm>
            <a:off x="-4072" y="4857750"/>
            <a:ext cx="9144000" cy="461579"/>
          </a:xfrm>
        </p:spPr>
        <p:txBody>
          <a:bodyPr/>
          <a:lstStyle/>
          <a:p>
            <a:r>
              <a:rPr lang="en-US" sz="1100" dirty="0"/>
              <a:t>Reference: </a:t>
            </a:r>
            <a:r>
              <a:rPr lang="en-US" sz="1100" dirty="0">
                <a:hlinkClick r:id="rId3"/>
              </a:rPr>
              <a:t>https://github.com/dduzgun-security/github-enterprise-cloud-configuration</a:t>
            </a:r>
            <a:endParaRPr lang="en-US" sz="1100" dirty="0"/>
          </a:p>
        </p:txBody>
      </p:sp>
      <p:sp>
        <p:nvSpPr>
          <p:cNvPr id="2" name="Title 1">
            <a:extLst>
              <a:ext uri="{FF2B5EF4-FFF2-40B4-BE49-F238E27FC236}">
                <a16:creationId xmlns:a16="http://schemas.microsoft.com/office/drawing/2014/main" id="{AC41716C-6780-2A04-F0A5-B83B6E40F1D6}"/>
              </a:ext>
            </a:extLst>
          </p:cNvPr>
          <p:cNvSpPr>
            <a:spLocks noGrp="1"/>
          </p:cNvSpPr>
          <p:nvPr>
            <p:ph type="title"/>
          </p:nvPr>
        </p:nvSpPr>
        <p:spPr/>
        <p:txBody>
          <a:bodyPr/>
          <a:lstStyle/>
          <a:p>
            <a:r>
              <a:rPr lang="en-US" dirty="0"/>
              <a:t>GitHub Enterprise Cloud (GHEC)</a:t>
            </a:r>
          </a:p>
        </p:txBody>
      </p:sp>
    </p:spTree>
    <p:extLst>
      <p:ext uri="{BB962C8B-B14F-4D97-AF65-F5344CB8AC3E}">
        <p14:creationId xmlns:p14="http://schemas.microsoft.com/office/powerpoint/2010/main" val="3991907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Use a prompt.txt file</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Store your system prompts</a:t>
            </a:r>
          </a:p>
          <a:p>
            <a:r>
              <a:rPr lang="en-US" dirty="0"/>
              <a:t>Store and share other useful prompts</a:t>
            </a:r>
          </a:p>
          <a:p>
            <a:r>
              <a:rPr lang="en-US" dirty="0"/>
              <a:t>...or add to </a:t>
            </a:r>
            <a:r>
              <a:rPr lang="en-US" b="1" dirty="0"/>
              <a:t>.</a:t>
            </a:r>
            <a:r>
              <a:rPr lang="en-US" b="1" dirty="0" err="1"/>
              <a:t>gitignore</a:t>
            </a:r>
            <a:r>
              <a:rPr lang="en-US" b="1" dirty="0"/>
              <a:t> </a:t>
            </a:r>
            <a:r>
              <a:rPr lang="en-US" dirty="0"/>
              <a:t>to hide</a:t>
            </a:r>
          </a:p>
        </p:txBody>
      </p:sp>
    </p:spTree>
    <p:extLst>
      <p:ext uri="{BB962C8B-B14F-4D97-AF65-F5344CB8AC3E}">
        <p14:creationId xmlns:p14="http://schemas.microsoft.com/office/powerpoint/2010/main" val="41267123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Tell GH Copilot about you</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Reduce the assumptions GitHub Copilot makes when creating completions for you</a:t>
            </a:r>
          </a:p>
        </p:txBody>
      </p:sp>
    </p:spTree>
    <p:extLst>
      <p:ext uri="{BB962C8B-B14F-4D97-AF65-F5344CB8AC3E}">
        <p14:creationId xmlns:p14="http://schemas.microsoft.com/office/powerpoint/2010/main" val="145241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a:xfrm>
            <a:off x="1219200" y="1602"/>
            <a:ext cx="7548179" cy="560552"/>
          </a:xfrm>
        </p:spPr>
        <p:txBody>
          <a:bodyPr>
            <a:normAutofit/>
          </a:bodyPr>
          <a:lstStyle/>
          <a:p>
            <a:pPr>
              <a:lnSpc>
                <a:spcPct val="90000"/>
              </a:lnSpc>
            </a:pPr>
            <a:r>
              <a:rPr lang="en-US" sz="3300" dirty="0"/>
              <a:t>Pro Tip: Use GH Copilot in the CLI</a:t>
            </a:r>
          </a:p>
        </p:txBody>
      </p:sp>
      <p:pic>
        <p:nvPicPr>
          <p:cNvPr id="8" name="Picture 7">
            <a:extLst>
              <a:ext uri="{FF2B5EF4-FFF2-40B4-BE49-F238E27FC236}">
                <a16:creationId xmlns:a16="http://schemas.microsoft.com/office/drawing/2014/main" id="{707DCA52-A0A2-9154-7B0F-65328F2760E5}"/>
              </a:ext>
            </a:extLst>
          </p:cNvPr>
          <p:cNvPicPr>
            <a:picLocks noChangeAspect="1"/>
          </p:cNvPicPr>
          <p:nvPr/>
        </p:nvPicPr>
        <p:blipFill>
          <a:blip r:embed="rId2"/>
          <a:stretch>
            <a:fillRect/>
          </a:stretch>
        </p:blipFill>
        <p:spPr>
          <a:xfrm>
            <a:off x="1508793" y="742950"/>
            <a:ext cx="6126414" cy="4211911"/>
          </a:xfrm>
          <a:prstGeom prst="rect">
            <a:avLst/>
          </a:prstGeom>
          <a:noFill/>
        </p:spPr>
      </p:pic>
    </p:spTree>
    <p:extLst>
      <p:ext uri="{BB962C8B-B14F-4D97-AF65-F5344CB8AC3E}">
        <p14:creationId xmlns:p14="http://schemas.microsoft.com/office/powerpoint/2010/main" val="23210779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511300" y="1424536"/>
            <a:ext cx="6475791" cy="2578256"/>
          </a:xfrm>
        </p:spPr>
        <p:txBody>
          <a:bodyPr/>
          <a:lstStyle/>
          <a:p>
            <a:r>
              <a:rPr lang="en-US" dirty="0"/>
              <a:t>Materials: </a:t>
            </a:r>
            <a:r>
              <a:rPr lang="en-US" b="1" dirty="0">
                <a:solidFill>
                  <a:srgbClr val="0070C0"/>
                </a:solidFill>
              </a:rPr>
              <a:t>timw.info/</a:t>
            </a:r>
            <a:r>
              <a:rPr lang="en-US" b="1" dirty="0" err="1">
                <a:solidFill>
                  <a:srgbClr val="0070C0"/>
                </a:solidFill>
              </a:rPr>
              <a:t>copilotaio</a:t>
            </a:r>
            <a:endParaRPr lang="en-US" b="1" dirty="0">
              <a:solidFill>
                <a:srgbClr val="0070C0"/>
              </a:solidFill>
            </a:endParaRPr>
          </a:p>
          <a:p>
            <a:r>
              <a:rPr lang="en-US" dirty="0"/>
              <a:t>Contact: </a:t>
            </a:r>
            <a:r>
              <a:rPr lang="en-US" b="1" dirty="0">
                <a:solidFill>
                  <a:srgbClr val="0070C0"/>
                </a:solidFill>
              </a:rPr>
              <a:t>timw.info/linkedin</a:t>
            </a:r>
          </a:p>
        </p:txBody>
      </p:sp>
      <p:pic>
        <p:nvPicPr>
          <p:cNvPr id="6" name="Picture 5" descr="A person wearing glasses&#10;&#10;Description automatically generated with medium confidence">
            <a:extLst>
              <a:ext uri="{FF2B5EF4-FFF2-40B4-BE49-F238E27FC236}">
                <a16:creationId xmlns:a16="http://schemas.microsoft.com/office/drawing/2014/main" id="{A7302749-2DEE-428D-925E-38A84F86D839}"/>
              </a:ext>
            </a:extLst>
          </p:cNvPr>
          <p:cNvPicPr>
            <a:picLocks noChangeAspect="1"/>
          </p:cNvPicPr>
          <p:nvPr/>
        </p:nvPicPr>
        <p:blipFill>
          <a:blip r:embed="rId2"/>
          <a:stretch>
            <a:fillRect/>
          </a:stretch>
        </p:blipFill>
        <p:spPr>
          <a:xfrm>
            <a:off x="6354035" y="1140707"/>
            <a:ext cx="2332763" cy="2862085"/>
          </a:xfrm>
          <a:prstGeom prst="rect">
            <a:avLst/>
          </a:prstGeom>
        </p:spPr>
      </p:pic>
    </p:spTree>
    <p:extLst>
      <p:ext uri="{BB962C8B-B14F-4D97-AF65-F5344CB8AC3E}">
        <p14:creationId xmlns:p14="http://schemas.microsoft.com/office/powerpoint/2010/main" val="19003696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262EC7-5B95-50D3-E93F-52F309949D73}"/>
              </a:ext>
            </a:extLst>
          </p:cNvPr>
          <p:cNvSpPr>
            <a:spLocks noGrp="1"/>
          </p:cNvSpPr>
          <p:nvPr>
            <p:ph type="title"/>
          </p:nvPr>
        </p:nvSpPr>
        <p:spPr/>
        <p:txBody>
          <a:bodyPr/>
          <a:lstStyle/>
          <a:p>
            <a:r>
              <a:rPr lang="en-US" dirty="0"/>
              <a:t>This Section Is...</a:t>
            </a:r>
          </a:p>
        </p:txBody>
      </p:sp>
      <p:pic>
        <p:nvPicPr>
          <p:cNvPr id="2050" name="Picture 2">
            <a:extLst>
              <a:ext uri="{FF2B5EF4-FFF2-40B4-BE49-F238E27FC236}">
                <a16:creationId xmlns:a16="http://schemas.microsoft.com/office/drawing/2014/main" id="{63B957D3-5486-A7EC-DC5B-89AC103465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4310" y="998482"/>
            <a:ext cx="4195380" cy="31465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8685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8BFAA1-4FA6-D101-2D7E-ADE33466C119}"/>
              </a:ext>
            </a:extLst>
          </p:cNvPr>
          <p:cNvSpPr>
            <a:spLocks noGrp="1"/>
          </p:cNvSpPr>
          <p:nvPr>
            <p:ph type="title"/>
          </p:nvPr>
        </p:nvSpPr>
        <p:spPr/>
        <p:txBody>
          <a:bodyPr/>
          <a:lstStyle/>
          <a:p>
            <a:r>
              <a:rPr lang="en-US" dirty="0"/>
              <a:t>Foundational Terminology</a:t>
            </a:r>
          </a:p>
        </p:txBody>
      </p:sp>
    </p:spTree>
    <p:extLst>
      <p:ext uri="{BB962C8B-B14F-4D97-AF65-F5344CB8AC3E}">
        <p14:creationId xmlns:p14="http://schemas.microsoft.com/office/powerpoint/2010/main" val="3116714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Tim Warner</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425220" y="1287286"/>
            <a:ext cx="3971636" cy="3098799"/>
          </a:xfrm>
        </p:spPr>
        <p:txBody>
          <a:bodyPr/>
          <a:lstStyle/>
          <a:p>
            <a:r>
              <a:rPr lang="en-US" dirty="0"/>
              <a:t>Based in Nashville, TN, US</a:t>
            </a:r>
          </a:p>
          <a:p>
            <a:pPr lvl="1"/>
            <a:r>
              <a:rPr lang="en-US" dirty="0"/>
              <a:t>Central time zone</a:t>
            </a:r>
          </a:p>
          <a:p>
            <a:r>
              <a:rPr lang="en-US" dirty="0"/>
              <a:t>26-year Microsoft Certified Trainer (MCT)</a:t>
            </a:r>
          </a:p>
          <a:p>
            <a:r>
              <a:rPr lang="en-US" dirty="0"/>
              <a:t>6-year Microsoft MVP in Azure AI</a:t>
            </a:r>
          </a:p>
          <a:p>
            <a:r>
              <a:rPr lang="en-US" dirty="0"/>
              <a:t>Connect: timw.info/linkedin</a:t>
            </a:r>
          </a:p>
        </p:txBody>
      </p:sp>
      <p:pic>
        <p:nvPicPr>
          <p:cNvPr id="5" name="Picture 4" descr="A person wearing glasses&#10;&#10;Description automatically generated with medium confidence">
            <a:extLst>
              <a:ext uri="{FF2B5EF4-FFF2-40B4-BE49-F238E27FC236}">
                <a16:creationId xmlns:a16="http://schemas.microsoft.com/office/drawing/2014/main" id="{04F9BA33-5634-4235-ACEC-CF4F26E702A2}"/>
              </a:ext>
            </a:extLst>
          </p:cNvPr>
          <p:cNvPicPr>
            <a:picLocks noChangeAspect="1"/>
          </p:cNvPicPr>
          <p:nvPr/>
        </p:nvPicPr>
        <p:blipFill>
          <a:blip r:embed="rId2"/>
          <a:stretch>
            <a:fillRect/>
          </a:stretch>
        </p:blipFill>
        <p:spPr>
          <a:xfrm>
            <a:off x="5732963" y="762001"/>
            <a:ext cx="2953836" cy="3624084"/>
          </a:xfrm>
          <a:prstGeom prst="rect">
            <a:avLst/>
          </a:prstGeom>
        </p:spPr>
      </p:pic>
      <p:pic>
        <p:nvPicPr>
          <p:cNvPr id="1026" name="Picture 2" descr="GitHub Actions badge image. Certification. Intermediate level. Issued by GitHub">
            <a:extLst>
              <a:ext uri="{FF2B5EF4-FFF2-40B4-BE49-F238E27FC236}">
                <a16:creationId xmlns:a16="http://schemas.microsoft.com/office/drawing/2014/main" id="{4E190F60-2588-E4BC-1062-1523D53705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01" y="1974850"/>
            <a:ext cx="1193800" cy="119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3628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980F4C-ADCF-CD49-93B1-808F29F69DD7}"/>
              </a:ext>
            </a:extLst>
          </p:cNvPr>
          <p:cNvSpPr>
            <a:spLocks noGrp="1"/>
          </p:cNvSpPr>
          <p:nvPr>
            <p:ph type="title"/>
          </p:nvPr>
        </p:nvSpPr>
        <p:spPr/>
        <p:txBody>
          <a:bodyPr/>
          <a:lstStyle/>
          <a:p>
            <a:r>
              <a:rPr lang="en-US" dirty="0"/>
              <a:t>New Paradigms...and Fear</a:t>
            </a:r>
          </a:p>
        </p:txBody>
      </p:sp>
      <p:grpSp>
        <p:nvGrpSpPr>
          <p:cNvPr id="18" name="Group 17">
            <a:extLst>
              <a:ext uri="{FF2B5EF4-FFF2-40B4-BE49-F238E27FC236}">
                <a16:creationId xmlns:a16="http://schemas.microsoft.com/office/drawing/2014/main" id="{400A2BD4-D3E6-287F-0C3A-604E4F77D42E}"/>
              </a:ext>
            </a:extLst>
          </p:cNvPr>
          <p:cNvGrpSpPr/>
          <p:nvPr/>
        </p:nvGrpSpPr>
        <p:grpSpPr>
          <a:xfrm>
            <a:off x="285369" y="1498854"/>
            <a:ext cx="2102358" cy="2437257"/>
            <a:chOff x="570738" y="2997708"/>
            <a:chExt cx="4204716" cy="4874514"/>
          </a:xfrm>
        </p:grpSpPr>
        <p:pic>
          <p:nvPicPr>
            <p:cNvPr id="7" name="Picture 6" descr="A picture containing electronics, calculator, dark, cellphone&#10;&#10;Description automatically generated">
              <a:extLst>
                <a:ext uri="{FF2B5EF4-FFF2-40B4-BE49-F238E27FC236}">
                  <a16:creationId xmlns:a16="http://schemas.microsoft.com/office/drawing/2014/main" id="{DF3DFF91-1C1C-14E7-F761-B2323B5DC3C4}"/>
                </a:ext>
              </a:extLst>
            </p:cNvPr>
            <p:cNvPicPr>
              <a:picLocks noChangeAspect="1"/>
            </p:cNvPicPr>
            <p:nvPr/>
          </p:nvPicPr>
          <p:blipFill>
            <a:blip r:embed="rId2"/>
            <a:stretch>
              <a:fillRect/>
            </a:stretch>
          </p:blipFill>
          <p:spPr>
            <a:xfrm>
              <a:off x="570738" y="2997708"/>
              <a:ext cx="4204716" cy="4204716"/>
            </a:xfrm>
            <a:prstGeom prst="rect">
              <a:avLst/>
            </a:prstGeom>
          </p:spPr>
        </p:pic>
        <p:sp>
          <p:nvSpPr>
            <p:cNvPr id="14" name="TextBox 13">
              <a:extLst>
                <a:ext uri="{FF2B5EF4-FFF2-40B4-BE49-F238E27FC236}">
                  <a16:creationId xmlns:a16="http://schemas.microsoft.com/office/drawing/2014/main" id="{89436F07-BBC9-65D7-1ACF-B421E8E62A9B}"/>
                </a:ext>
              </a:extLst>
            </p:cNvPr>
            <p:cNvSpPr txBox="1"/>
            <p:nvPr/>
          </p:nvSpPr>
          <p:spPr>
            <a:xfrm>
              <a:off x="941832" y="6857238"/>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1970s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Calculators</a:t>
              </a:r>
            </a:p>
          </p:txBody>
        </p:sp>
      </p:grpSp>
      <p:grpSp>
        <p:nvGrpSpPr>
          <p:cNvPr id="19" name="Group 18">
            <a:extLst>
              <a:ext uri="{FF2B5EF4-FFF2-40B4-BE49-F238E27FC236}">
                <a16:creationId xmlns:a16="http://schemas.microsoft.com/office/drawing/2014/main" id="{C6D14E28-594D-689A-6B31-0894DA040630}"/>
              </a:ext>
            </a:extLst>
          </p:cNvPr>
          <p:cNvGrpSpPr/>
          <p:nvPr/>
        </p:nvGrpSpPr>
        <p:grpSpPr>
          <a:xfrm>
            <a:off x="2681605" y="1669542"/>
            <a:ext cx="1753617" cy="2258568"/>
            <a:chOff x="5363210" y="3339084"/>
            <a:chExt cx="3507233" cy="4517136"/>
          </a:xfrm>
        </p:grpSpPr>
        <p:pic>
          <p:nvPicPr>
            <p:cNvPr id="9" name="Picture 8" descr="A picture containing icon&#10;&#10;Description automatically generated">
              <a:extLst>
                <a:ext uri="{FF2B5EF4-FFF2-40B4-BE49-F238E27FC236}">
                  <a16:creationId xmlns:a16="http://schemas.microsoft.com/office/drawing/2014/main" id="{DC59D0D1-E223-86C9-4253-75D636D077E0}"/>
                </a:ext>
              </a:extLst>
            </p:cNvPr>
            <p:cNvPicPr>
              <a:picLocks noChangeAspect="1"/>
            </p:cNvPicPr>
            <p:nvPr/>
          </p:nvPicPr>
          <p:blipFill>
            <a:blip r:embed="rId3"/>
            <a:stretch>
              <a:fillRect/>
            </a:stretch>
          </p:blipFill>
          <p:spPr>
            <a:xfrm>
              <a:off x="5363210" y="3339084"/>
              <a:ext cx="3427476" cy="3427476"/>
            </a:xfrm>
            <a:prstGeom prst="rect">
              <a:avLst/>
            </a:prstGeom>
          </p:spPr>
        </p:pic>
        <p:sp>
          <p:nvSpPr>
            <p:cNvPr id="15" name="TextBox 14">
              <a:extLst>
                <a:ext uri="{FF2B5EF4-FFF2-40B4-BE49-F238E27FC236}">
                  <a16:creationId xmlns:a16="http://schemas.microsoft.com/office/drawing/2014/main" id="{E97932C4-8113-2D28-5F1C-AADEA36B4D2A}"/>
                </a:ext>
              </a:extLst>
            </p:cNvPr>
            <p:cNvSpPr txBox="1"/>
            <p:nvPr/>
          </p:nvSpPr>
          <p:spPr>
            <a:xfrm>
              <a:off x="5407915"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1980s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Robotics</a:t>
              </a:r>
            </a:p>
          </p:txBody>
        </p:sp>
      </p:grpSp>
      <p:grpSp>
        <p:nvGrpSpPr>
          <p:cNvPr id="20" name="Group 19">
            <a:extLst>
              <a:ext uri="{FF2B5EF4-FFF2-40B4-BE49-F238E27FC236}">
                <a16:creationId xmlns:a16="http://schemas.microsoft.com/office/drawing/2014/main" id="{7158E416-B780-0A50-31D0-2F0D1A49222F}"/>
              </a:ext>
            </a:extLst>
          </p:cNvPr>
          <p:cNvGrpSpPr/>
          <p:nvPr/>
        </p:nvGrpSpPr>
        <p:grpSpPr>
          <a:xfrm>
            <a:off x="4689221" y="1759458"/>
            <a:ext cx="1793495" cy="2164842"/>
            <a:chOff x="9378442" y="3518916"/>
            <a:chExt cx="3586990" cy="4329684"/>
          </a:xfrm>
        </p:grpSpPr>
        <p:pic>
          <p:nvPicPr>
            <p:cNvPr id="11" name="Picture 10" descr="Shape&#10;&#10;Description automatically generated with low confidence">
              <a:extLst>
                <a:ext uri="{FF2B5EF4-FFF2-40B4-BE49-F238E27FC236}">
                  <a16:creationId xmlns:a16="http://schemas.microsoft.com/office/drawing/2014/main" id="{17CC1895-BE13-6FD1-253D-1A11FAC04FC2}"/>
                </a:ext>
              </a:extLst>
            </p:cNvPr>
            <p:cNvPicPr>
              <a:picLocks noChangeAspect="1"/>
            </p:cNvPicPr>
            <p:nvPr/>
          </p:nvPicPr>
          <p:blipFill>
            <a:blip r:embed="rId4"/>
            <a:stretch>
              <a:fillRect/>
            </a:stretch>
          </p:blipFill>
          <p:spPr>
            <a:xfrm>
              <a:off x="9378442" y="3518916"/>
              <a:ext cx="3469386" cy="3469386"/>
            </a:xfrm>
            <a:prstGeom prst="rect">
              <a:avLst/>
            </a:prstGeom>
          </p:spPr>
        </p:pic>
        <p:sp>
          <p:nvSpPr>
            <p:cNvPr id="16" name="TextBox 15">
              <a:extLst>
                <a:ext uri="{FF2B5EF4-FFF2-40B4-BE49-F238E27FC236}">
                  <a16:creationId xmlns:a16="http://schemas.microsoft.com/office/drawing/2014/main" id="{747A7B18-1C35-5DFB-A588-687E4FA9B293}"/>
                </a:ext>
              </a:extLst>
            </p:cNvPr>
            <p:cNvSpPr txBox="1"/>
            <p:nvPr/>
          </p:nvSpPr>
          <p:spPr>
            <a:xfrm>
              <a:off x="9502904" y="683361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1990s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WWW</a:t>
              </a:r>
            </a:p>
          </p:txBody>
        </p:sp>
      </p:grpSp>
      <p:grpSp>
        <p:nvGrpSpPr>
          <p:cNvPr id="21" name="Group 20">
            <a:extLst>
              <a:ext uri="{FF2B5EF4-FFF2-40B4-BE49-F238E27FC236}">
                <a16:creationId xmlns:a16="http://schemas.microsoft.com/office/drawing/2014/main" id="{D25DACC1-ABE1-B720-C64F-4A5D64FB5936}"/>
              </a:ext>
            </a:extLst>
          </p:cNvPr>
          <p:cNvGrpSpPr/>
          <p:nvPr/>
        </p:nvGrpSpPr>
        <p:grpSpPr>
          <a:xfrm>
            <a:off x="6717792" y="1804035"/>
            <a:ext cx="1731264" cy="2124075"/>
            <a:chOff x="13435584" y="3608070"/>
            <a:chExt cx="3462528" cy="4248150"/>
          </a:xfrm>
        </p:grpSpPr>
        <p:pic>
          <p:nvPicPr>
            <p:cNvPr id="13" name="Picture 12" descr="A picture containing icon&#10;&#10;Description automatically generated">
              <a:extLst>
                <a:ext uri="{FF2B5EF4-FFF2-40B4-BE49-F238E27FC236}">
                  <a16:creationId xmlns:a16="http://schemas.microsoft.com/office/drawing/2014/main" id="{A9AB77A9-B880-2A83-B815-EA9386F00C64}"/>
                </a:ext>
              </a:extLst>
            </p:cNvPr>
            <p:cNvPicPr>
              <a:picLocks noChangeAspect="1"/>
            </p:cNvPicPr>
            <p:nvPr/>
          </p:nvPicPr>
          <p:blipFill>
            <a:blip r:embed="rId5"/>
            <a:stretch>
              <a:fillRect/>
            </a:stretch>
          </p:blipFill>
          <p:spPr>
            <a:xfrm>
              <a:off x="13435584" y="3608070"/>
              <a:ext cx="3249168" cy="3249168"/>
            </a:xfrm>
            <a:prstGeom prst="rect">
              <a:avLst/>
            </a:prstGeom>
          </p:spPr>
        </p:pic>
        <p:sp>
          <p:nvSpPr>
            <p:cNvPr id="17" name="TextBox 16">
              <a:extLst>
                <a:ext uri="{FF2B5EF4-FFF2-40B4-BE49-F238E27FC236}">
                  <a16:creationId xmlns:a16="http://schemas.microsoft.com/office/drawing/2014/main" id="{1191DF03-C0F4-0DCA-204C-B8FBCE04ABEB}"/>
                </a:ext>
              </a:extLst>
            </p:cNvPr>
            <p:cNvSpPr txBox="1"/>
            <p:nvPr/>
          </p:nvSpPr>
          <p:spPr>
            <a:xfrm>
              <a:off x="13435584"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2010s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AI</a:t>
              </a:r>
            </a:p>
          </p:txBody>
        </p:sp>
      </p:grpSp>
    </p:spTree>
    <p:extLst>
      <p:ext uri="{BB962C8B-B14F-4D97-AF65-F5344CB8AC3E}">
        <p14:creationId xmlns:p14="http://schemas.microsoft.com/office/powerpoint/2010/main" val="166794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err="1">
                <a:solidFill>
                  <a:srgbClr val="0070C0"/>
                </a:solidFill>
              </a:rPr>
              <a:t>OpenAI</a:t>
            </a:r>
            <a:r>
              <a:rPr lang="en-US" dirty="0">
                <a:solidFill>
                  <a:schemeClr val="accent5">
                    <a:lumMod val="50000"/>
                  </a:schemeClr>
                </a:solidFill>
              </a:rPr>
              <a:t> is a research organization that aims to create safe and beneficial AI for humanity</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err="1">
                <a:solidFill>
                  <a:srgbClr val="0070C0"/>
                </a:solidFill>
              </a:rPr>
              <a:t>ChatGPT</a:t>
            </a:r>
            <a:r>
              <a:rPr lang="en-US" dirty="0">
                <a:solidFill>
                  <a:schemeClr val="accent5">
                    <a:lumMod val="50000"/>
                  </a:schemeClr>
                </a:solidFill>
              </a:rPr>
              <a:t> is a large language model (LLM) that understands and generates natural language text</a:t>
            </a:r>
          </a:p>
        </p:txBody>
      </p:sp>
    </p:spTree>
    <p:extLst>
      <p:ext uri="{BB962C8B-B14F-4D97-AF65-F5344CB8AC3E}">
        <p14:creationId xmlns:p14="http://schemas.microsoft.com/office/powerpoint/2010/main" val="293219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a:solidFill>
                  <a:srgbClr val="0070C0"/>
                </a:solidFill>
              </a:rPr>
              <a:t>GitHub Copilot </a:t>
            </a:r>
            <a:r>
              <a:rPr lang="en-US" dirty="0">
                <a:solidFill>
                  <a:schemeClr val="accent5">
                    <a:lumMod val="50000"/>
                  </a:schemeClr>
                </a:solidFill>
              </a:rPr>
              <a:t>is an AI-powered pair programmer that suggests code snippets based on the context of your code</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a:solidFill>
                  <a:srgbClr val="0070C0"/>
                </a:solidFill>
              </a:rPr>
              <a:t>Azure </a:t>
            </a:r>
            <a:r>
              <a:rPr lang="en-US" dirty="0" err="1">
                <a:solidFill>
                  <a:srgbClr val="0070C0"/>
                </a:solidFill>
              </a:rPr>
              <a:t>OpenAI</a:t>
            </a:r>
            <a:r>
              <a:rPr lang="en-US" dirty="0">
                <a:solidFill>
                  <a:srgbClr val="0070C0"/>
                </a:solidFill>
              </a:rPr>
              <a:t> </a:t>
            </a:r>
            <a:r>
              <a:rPr lang="en-US" dirty="0">
                <a:solidFill>
                  <a:schemeClr val="accent5">
                    <a:lumMod val="50000"/>
                  </a:schemeClr>
                </a:solidFill>
              </a:rPr>
              <a:t>is  a cloud-based platform that offers access to </a:t>
            </a:r>
            <a:r>
              <a:rPr lang="en-US" dirty="0" err="1">
                <a:solidFill>
                  <a:schemeClr val="accent5">
                    <a:lumMod val="50000"/>
                  </a:schemeClr>
                </a:solidFill>
              </a:rPr>
              <a:t>OpenAI's</a:t>
            </a:r>
            <a:r>
              <a:rPr lang="en-US" dirty="0">
                <a:solidFill>
                  <a:schemeClr val="accent5">
                    <a:lumMod val="50000"/>
                  </a:schemeClr>
                </a:solidFill>
              </a:rPr>
              <a:t> cutting-edge language models and AI capabilities</a:t>
            </a:r>
          </a:p>
        </p:txBody>
      </p:sp>
    </p:spTree>
    <p:extLst>
      <p:ext uri="{BB962C8B-B14F-4D97-AF65-F5344CB8AC3E}">
        <p14:creationId xmlns:p14="http://schemas.microsoft.com/office/powerpoint/2010/main" val="3113154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1.1 Overview of OpenAI</a:t>
            </a:r>
            <a:endParaRPr lang="en-GB" dirty="0"/>
          </a:p>
          <a:p>
            <a:endParaRPr lang="en-US" dirty="0"/>
          </a:p>
        </p:txBody>
      </p:sp>
    </p:spTree>
    <p:extLst>
      <p:ext uri="{BB962C8B-B14F-4D97-AF65-F5344CB8AC3E}">
        <p14:creationId xmlns:p14="http://schemas.microsoft.com/office/powerpoint/2010/main" val="564868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vert="horz" lIns="91440" tIns="45720" rIns="91440" bIns="45720" rtlCol="0" anchor="t">
            <a:noAutofit/>
          </a:bodyPr>
          <a:lstStyle/>
          <a:p>
            <a:r>
              <a:rPr lang="en-GB" dirty="0">
                <a:latin typeface="Segoe Pro"/>
              </a:rPr>
              <a:t>OpenAI is an AI research lab founded in December 2015, comprising both for-profit and non-profit entities</a:t>
            </a:r>
          </a:p>
          <a:p>
            <a:r>
              <a:rPr lang="en-GB" dirty="0"/>
              <a:t>openai.com</a:t>
            </a:r>
          </a:p>
          <a:p>
            <a:r>
              <a:rPr lang="en-GB" dirty="0"/>
              <a:t>The mission of OpenAI is to ensure that artificial general intelligence (AGI) benefits all humanity</a:t>
            </a:r>
          </a:p>
          <a:p>
            <a:r>
              <a:rPr lang="en-GB" dirty="0"/>
              <a:t>OpenAI uses a variety of ML techniques to train AI models</a:t>
            </a:r>
            <a:endParaRPr lang="en-US" dirty="0"/>
          </a:p>
        </p:txBody>
      </p:sp>
    </p:spTree>
    <p:extLst>
      <p:ext uri="{BB962C8B-B14F-4D97-AF65-F5344CB8AC3E}">
        <p14:creationId xmlns:p14="http://schemas.microsoft.com/office/powerpoint/2010/main" val="289590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 and AGI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GB" dirty="0"/>
              <a:t>AGI: Artificial General Intelligence</a:t>
            </a:r>
          </a:p>
          <a:p>
            <a:pPr lvl="1"/>
            <a:r>
              <a:rPr lang="en-GB" dirty="0"/>
              <a:t>A type of AI that is as capable as a human at performing any intellectual task</a:t>
            </a:r>
          </a:p>
          <a:p>
            <a:r>
              <a:rPr lang="en-GB" dirty="0"/>
              <a:t>OpenAI and Microsoft are committed to Responsible AI, the practices involving the creation, deployment, and use of AI in a manner that is ethically sound, transparent, accountable, and beneficial for all stakeholders</a:t>
            </a:r>
            <a:endParaRPr lang="en-US" dirty="0"/>
          </a:p>
        </p:txBody>
      </p:sp>
    </p:spTree>
    <p:extLst>
      <p:ext uri="{BB962C8B-B14F-4D97-AF65-F5344CB8AC3E}">
        <p14:creationId xmlns:p14="http://schemas.microsoft.com/office/powerpoint/2010/main" val="48236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3540-0F9E-17F4-82F3-E594B13DD003}"/>
              </a:ext>
            </a:extLst>
          </p:cNvPr>
          <p:cNvSpPr>
            <a:spLocks noGrp="1"/>
          </p:cNvSpPr>
          <p:nvPr>
            <p:ph type="title"/>
          </p:nvPr>
        </p:nvSpPr>
        <p:spPr/>
        <p:txBody>
          <a:bodyPr/>
          <a:lstStyle/>
          <a:p>
            <a:r>
              <a:rPr lang="en-US" dirty="0"/>
              <a:t>Microsoft and OpenAI</a:t>
            </a:r>
          </a:p>
        </p:txBody>
      </p:sp>
      <p:sp>
        <p:nvSpPr>
          <p:cNvPr id="3" name="Content Placeholder 2">
            <a:extLst>
              <a:ext uri="{FF2B5EF4-FFF2-40B4-BE49-F238E27FC236}">
                <a16:creationId xmlns:a16="http://schemas.microsoft.com/office/drawing/2014/main" id="{F02891C1-6D85-6EDE-9E27-1669714742DD}"/>
              </a:ext>
            </a:extLst>
          </p:cNvPr>
          <p:cNvSpPr>
            <a:spLocks noGrp="1"/>
          </p:cNvSpPr>
          <p:nvPr>
            <p:ph idx="1"/>
          </p:nvPr>
        </p:nvSpPr>
        <p:spPr/>
        <p:txBody>
          <a:bodyPr/>
          <a:lstStyle/>
          <a:p>
            <a:r>
              <a:rPr lang="en-US" dirty="0"/>
              <a:t>Multi-billion dollar investment between 2019 and today</a:t>
            </a:r>
          </a:p>
          <a:p>
            <a:r>
              <a:rPr lang="en-US" dirty="0"/>
              <a:t>Microsoft uses OpenAI's models to power its cloud services and products</a:t>
            </a:r>
          </a:p>
          <a:p>
            <a:pPr lvl="1"/>
            <a:r>
              <a:rPr lang="en-US" dirty="0"/>
              <a:t>GitHub Copilot</a:t>
            </a:r>
          </a:p>
          <a:p>
            <a:pPr lvl="1"/>
            <a:r>
              <a:rPr lang="en-US" dirty="0"/>
              <a:t>Azure OpenAI service</a:t>
            </a:r>
          </a:p>
          <a:p>
            <a:endParaRPr lang="en-US" dirty="0"/>
          </a:p>
        </p:txBody>
      </p:sp>
    </p:spTree>
    <p:extLst>
      <p:ext uri="{BB962C8B-B14F-4D97-AF65-F5344CB8AC3E}">
        <p14:creationId xmlns:p14="http://schemas.microsoft.com/office/powerpoint/2010/main" val="10412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2: Brush Up on Git and GitHub Basics</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1" y="132414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2.1 Get a brief introduction to Git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7BADA2CE-55C3-B37E-EE5E-A874E17D609A}"/>
              </a:ext>
            </a:extLst>
          </p:cNvPr>
          <p:cNvSpPr txBox="1">
            <a:spLocks/>
          </p:cNvSpPr>
          <p:nvPr/>
        </p:nvSpPr>
        <p:spPr>
          <a:xfrm>
            <a:off x="3308983" y="2080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2.2 Get to know GitHub</a:t>
            </a:r>
            <a:endParaRPr lang="en-US" sz="2400" dirty="0"/>
          </a:p>
        </p:txBody>
      </p:sp>
      <p:sp>
        <p:nvSpPr>
          <p:cNvPr id="3" name="Subtitle 2">
            <a:extLst>
              <a:ext uri="{FF2B5EF4-FFF2-40B4-BE49-F238E27FC236}">
                <a16:creationId xmlns:a16="http://schemas.microsoft.com/office/drawing/2014/main" id="{5599178D-9D3E-1102-25C5-30937162BA06}"/>
              </a:ext>
            </a:extLst>
          </p:cNvPr>
          <p:cNvSpPr txBox="1">
            <a:spLocks/>
          </p:cNvSpPr>
          <p:nvPr/>
        </p:nvSpPr>
        <p:spPr>
          <a:xfrm>
            <a:off x="3308983" y="289391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2.3 Master basic Git commands and workflow</a:t>
            </a:r>
            <a:endParaRPr lang="en-US" sz="2400" dirty="0"/>
          </a:p>
        </p:txBody>
      </p:sp>
      <p:sp>
        <p:nvSpPr>
          <p:cNvPr id="5" name="Subtitle 2">
            <a:extLst>
              <a:ext uri="{FF2B5EF4-FFF2-40B4-BE49-F238E27FC236}">
                <a16:creationId xmlns:a16="http://schemas.microsoft.com/office/drawing/2014/main" id="{DD5F19BE-F8A0-B78B-6E66-67B460F9FA13}"/>
              </a:ext>
            </a:extLst>
          </p:cNvPr>
          <p:cNvSpPr txBox="1">
            <a:spLocks/>
          </p:cNvSpPr>
          <p:nvPr/>
        </p:nvSpPr>
        <p:spPr>
          <a:xfrm>
            <a:off x="3308983" y="37389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2.4 Sign up for GitHub Copilot</a:t>
            </a:r>
            <a:endParaRPr lang="en-US" sz="2400" dirty="0"/>
          </a:p>
        </p:txBody>
      </p:sp>
    </p:spTree>
    <p:extLst>
      <p:ext uri="{BB962C8B-B14F-4D97-AF65-F5344CB8AC3E}">
        <p14:creationId xmlns:p14="http://schemas.microsoft.com/office/powerpoint/2010/main" val="1575630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2.1 Get a brief introduction to Git</a:t>
            </a:r>
            <a:endParaRPr lang="en-US" sz="2400" dirty="0"/>
          </a:p>
        </p:txBody>
      </p:sp>
    </p:spTree>
    <p:extLst>
      <p:ext uri="{BB962C8B-B14F-4D97-AF65-F5344CB8AC3E}">
        <p14:creationId xmlns:p14="http://schemas.microsoft.com/office/powerpoint/2010/main" val="939509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Why Should I Care?</a:t>
            </a:r>
          </a:p>
        </p:txBody>
      </p:sp>
      <p:sp>
        <p:nvSpPr>
          <p:cNvPr id="6" name="Content Placeholder 5">
            <a:extLst>
              <a:ext uri="{FF2B5EF4-FFF2-40B4-BE49-F238E27FC236}">
                <a16:creationId xmlns:a16="http://schemas.microsoft.com/office/drawing/2014/main" id="{AFE918C7-8DBB-7633-F12B-64D71EB3A2B9}"/>
              </a:ext>
            </a:extLst>
          </p:cNvPr>
          <p:cNvSpPr>
            <a:spLocks noGrp="1"/>
          </p:cNvSpPr>
          <p:nvPr>
            <p:ph idx="1"/>
          </p:nvPr>
        </p:nvSpPr>
        <p:spPr>
          <a:xfrm>
            <a:off x="1147379" y="783720"/>
            <a:ext cx="6839712" cy="3901723"/>
          </a:xfrm>
        </p:spPr>
        <p:txBody>
          <a:bodyPr/>
          <a:lstStyle/>
          <a:p>
            <a:r>
              <a:rPr lang="en-GB" dirty="0"/>
              <a:t>Git's wide acceptance in the software development industry makes it an essential skill</a:t>
            </a:r>
          </a:p>
          <a:p>
            <a:pPr lvl="1"/>
            <a:r>
              <a:rPr lang="en-GB" dirty="0"/>
              <a:t>Yes, even for IT Operations professionals</a:t>
            </a:r>
          </a:p>
          <a:p>
            <a:r>
              <a:rPr lang="en-US" dirty="0"/>
              <a:t>GitHub Copilot is embedded with your Integrated Development Environment (IDE), which in turn integrates with Git</a:t>
            </a:r>
          </a:p>
          <a:p>
            <a:r>
              <a:rPr lang="en-US" dirty="0"/>
              <a:t>Copilot can help you with those arcane Git commands</a:t>
            </a:r>
          </a:p>
          <a:p>
            <a:r>
              <a:rPr lang="en-US" dirty="0"/>
              <a:t>Copilot stretches fully across the GitHub ecosystem</a:t>
            </a:r>
          </a:p>
        </p:txBody>
      </p:sp>
    </p:spTree>
    <p:extLst>
      <p:ext uri="{BB962C8B-B14F-4D97-AF65-F5344CB8AC3E}">
        <p14:creationId xmlns:p14="http://schemas.microsoft.com/office/powerpoint/2010/main" val="201890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Learning Goals</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p:txBody>
          <a:bodyPr/>
          <a:lstStyle/>
          <a:p>
            <a:r>
              <a:rPr lang="en-US" dirty="0"/>
              <a:t>Develop a partnership with GitHub Copilot</a:t>
            </a:r>
          </a:p>
          <a:p>
            <a:r>
              <a:rPr lang="en-US" dirty="0"/>
              <a:t>Possess a wide-spectrum understanding of the service and GitHub's roadmap</a:t>
            </a:r>
          </a:p>
          <a:p>
            <a:r>
              <a:rPr lang="en-US" dirty="0"/>
              <a:t>Pick up valuable, time-saving tips, tricks, shortcuts, and gotchas</a:t>
            </a:r>
          </a:p>
          <a:p>
            <a:r>
              <a:rPr lang="en-US" dirty="0"/>
              <a:t>Talk shop, exchange ideas, and generate possibilities</a:t>
            </a:r>
          </a:p>
          <a:p>
            <a:endParaRPr lang="en-GB" dirty="0"/>
          </a:p>
          <a:p>
            <a:endParaRPr lang="en-US" dirty="0"/>
          </a:p>
        </p:txBody>
      </p:sp>
    </p:spTree>
    <p:extLst>
      <p:ext uri="{BB962C8B-B14F-4D97-AF65-F5344CB8AC3E}">
        <p14:creationId xmlns:p14="http://schemas.microsoft.com/office/powerpoint/2010/main" val="1257478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D0D1B-2BA8-ACF9-1BB6-2F286EE1EBC8}"/>
              </a:ext>
            </a:extLst>
          </p:cNvPr>
          <p:cNvSpPr>
            <a:spLocks noGrp="1"/>
          </p:cNvSpPr>
          <p:nvPr>
            <p:ph type="title"/>
          </p:nvPr>
        </p:nvSpPr>
        <p:spPr/>
        <p:txBody>
          <a:bodyPr/>
          <a:lstStyle/>
          <a:p>
            <a:r>
              <a:rPr lang="en-US" dirty="0"/>
              <a:t>Git</a:t>
            </a:r>
          </a:p>
        </p:txBody>
      </p:sp>
      <p:sp>
        <p:nvSpPr>
          <p:cNvPr id="3" name="Content Placeholder 2">
            <a:extLst>
              <a:ext uri="{FF2B5EF4-FFF2-40B4-BE49-F238E27FC236}">
                <a16:creationId xmlns:a16="http://schemas.microsoft.com/office/drawing/2014/main" id="{C0BC3430-F172-24A6-2CE7-5995206FAE0A}"/>
              </a:ext>
            </a:extLst>
          </p:cNvPr>
          <p:cNvSpPr>
            <a:spLocks noGrp="1"/>
          </p:cNvSpPr>
          <p:nvPr>
            <p:ph idx="1"/>
          </p:nvPr>
        </p:nvSpPr>
        <p:spPr/>
        <p:txBody>
          <a:bodyPr/>
          <a:lstStyle/>
          <a:p>
            <a:r>
              <a:rPr lang="en-GB" dirty="0"/>
              <a:t>Git is a free, open-source, cross-platform distributed version control system that allows multiple people to work on a project at the same time without overwriting each other's changes</a:t>
            </a:r>
          </a:p>
          <a:p>
            <a:r>
              <a:rPr lang="en-GB" dirty="0"/>
              <a:t>Git offers full change history and rollback</a:t>
            </a:r>
          </a:p>
          <a:p>
            <a:r>
              <a:rPr lang="en-GB" dirty="0"/>
              <a:t>Git was created by Linus Torvalds in 2005 to manage the Linux kernel's source code</a:t>
            </a:r>
            <a:endParaRPr lang="en-US" dirty="0"/>
          </a:p>
        </p:txBody>
      </p:sp>
    </p:spTree>
    <p:extLst>
      <p:ext uri="{BB962C8B-B14F-4D97-AF65-F5344CB8AC3E}">
        <p14:creationId xmlns:p14="http://schemas.microsoft.com/office/powerpoint/2010/main" val="8894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Git Branching</a:t>
            </a:r>
          </a:p>
        </p:txBody>
      </p:sp>
      <p:pic>
        <p:nvPicPr>
          <p:cNvPr id="6" name="Picture 5">
            <a:extLst>
              <a:ext uri="{FF2B5EF4-FFF2-40B4-BE49-F238E27FC236}">
                <a16:creationId xmlns:a16="http://schemas.microsoft.com/office/drawing/2014/main" id="{C3FBD695-AADB-DCB8-AEE1-AB1B596504FE}"/>
              </a:ext>
            </a:extLst>
          </p:cNvPr>
          <p:cNvPicPr>
            <a:picLocks noChangeAspect="1"/>
          </p:cNvPicPr>
          <p:nvPr/>
        </p:nvPicPr>
        <p:blipFill>
          <a:blip r:embed="rId2"/>
          <a:stretch>
            <a:fillRect/>
          </a:stretch>
        </p:blipFill>
        <p:spPr>
          <a:xfrm>
            <a:off x="711925" y="873936"/>
            <a:ext cx="7720149" cy="3875212"/>
          </a:xfrm>
          <a:prstGeom prst="rect">
            <a:avLst/>
          </a:prstGeom>
        </p:spPr>
      </p:pic>
      <p:sp>
        <p:nvSpPr>
          <p:cNvPr id="4" name="Rectangle 3">
            <a:extLst>
              <a:ext uri="{FF2B5EF4-FFF2-40B4-BE49-F238E27FC236}">
                <a16:creationId xmlns:a16="http://schemas.microsoft.com/office/drawing/2014/main" id="{CBC6B860-A57F-0B78-A72B-4F324046E598}"/>
              </a:ext>
            </a:extLst>
          </p:cNvPr>
          <p:cNvSpPr/>
          <p:nvPr/>
        </p:nvSpPr>
        <p:spPr>
          <a:xfrm>
            <a:off x="848562" y="2435962"/>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6564C7F-6B93-8762-E2D7-528A7407532C}"/>
              </a:ext>
            </a:extLst>
          </p:cNvPr>
          <p:cNvSpPr/>
          <p:nvPr/>
        </p:nvSpPr>
        <p:spPr>
          <a:xfrm>
            <a:off x="2370124" y="12070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F4711CF-441C-B413-39C2-1BC5E0D7B869}"/>
              </a:ext>
            </a:extLst>
          </p:cNvPr>
          <p:cNvSpPr/>
          <p:nvPr/>
        </p:nvSpPr>
        <p:spPr>
          <a:xfrm>
            <a:off x="3416197"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EEB241-C164-AF27-4F3F-AB7FF17EC66D}"/>
              </a:ext>
            </a:extLst>
          </p:cNvPr>
          <p:cNvSpPr/>
          <p:nvPr/>
        </p:nvSpPr>
        <p:spPr>
          <a:xfrm>
            <a:off x="4476900"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F5C82FC-2CEA-A93E-66E8-5CEFAE9A5696}"/>
              </a:ext>
            </a:extLst>
          </p:cNvPr>
          <p:cNvSpPr/>
          <p:nvPr/>
        </p:nvSpPr>
        <p:spPr>
          <a:xfrm>
            <a:off x="5698538" y="2434809"/>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BD340C-8AD4-7305-D886-887237A387A4}"/>
              </a:ext>
            </a:extLst>
          </p:cNvPr>
          <p:cNvSpPr/>
          <p:nvPr/>
        </p:nvSpPr>
        <p:spPr>
          <a:xfrm>
            <a:off x="5091377" y="365644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D5B946-081F-D3C5-B439-3CA0C2A72831}"/>
              </a:ext>
            </a:extLst>
          </p:cNvPr>
          <p:cNvSpPr/>
          <p:nvPr/>
        </p:nvSpPr>
        <p:spPr>
          <a:xfrm>
            <a:off x="7666327" y="24348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915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0"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Copilot for CLI </a:t>
            </a:r>
          </a:p>
        </p:txBody>
      </p:sp>
      <p:pic>
        <p:nvPicPr>
          <p:cNvPr id="4" name="Picture 3">
            <a:extLst>
              <a:ext uri="{FF2B5EF4-FFF2-40B4-BE49-F238E27FC236}">
                <a16:creationId xmlns:a16="http://schemas.microsoft.com/office/drawing/2014/main" id="{FF0AEA26-BE3E-3568-3927-DA9A38279829}"/>
              </a:ext>
            </a:extLst>
          </p:cNvPr>
          <p:cNvPicPr>
            <a:picLocks noChangeAspect="1"/>
          </p:cNvPicPr>
          <p:nvPr/>
        </p:nvPicPr>
        <p:blipFill>
          <a:blip r:embed="rId2"/>
          <a:stretch>
            <a:fillRect/>
          </a:stretch>
        </p:blipFill>
        <p:spPr>
          <a:xfrm>
            <a:off x="2736669" y="975780"/>
            <a:ext cx="6143876" cy="3647127"/>
          </a:xfrm>
          <a:prstGeom prst="rect">
            <a:avLst/>
          </a:prstGeom>
        </p:spPr>
      </p:pic>
      <p:sp>
        <p:nvSpPr>
          <p:cNvPr id="5" name="Rectangle: Rounded Corners 4">
            <a:extLst>
              <a:ext uri="{FF2B5EF4-FFF2-40B4-BE49-F238E27FC236}">
                <a16:creationId xmlns:a16="http://schemas.microsoft.com/office/drawing/2014/main" id="{E945FB2D-A57C-F2EC-E99E-2439CC7DD6A3}"/>
              </a:ext>
            </a:extLst>
          </p:cNvPr>
          <p:cNvSpPr/>
          <p:nvPr/>
        </p:nvSpPr>
        <p:spPr>
          <a:xfrm>
            <a:off x="381020" y="13716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Next</a:t>
            </a:r>
          </a:p>
        </p:txBody>
      </p:sp>
      <p:sp>
        <p:nvSpPr>
          <p:cNvPr id="7" name="Rectangle: Rounded Corners 6">
            <a:extLst>
              <a:ext uri="{FF2B5EF4-FFF2-40B4-BE49-F238E27FC236}">
                <a16:creationId xmlns:a16="http://schemas.microsoft.com/office/drawing/2014/main" id="{879D45F6-D4D4-B28E-5697-044DD7F4C6C9}"/>
              </a:ext>
            </a:extLst>
          </p:cNvPr>
          <p:cNvSpPr/>
          <p:nvPr/>
        </p:nvSpPr>
        <p:spPr>
          <a:xfrm>
            <a:off x="381020" y="21220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a:t>
            </a:r>
          </a:p>
        </p:txBody>
      </p:sp>
      <p:sp>
        <p:nvSpPr>
          <p:cNvPr id="8" name="Rectangle: Rounded Corners 7">
            <a:extLst>
              <a:ext uri="{FF2B5EF4-FFF2-40B4-BE49-F238E27FC236}">
                <a16:creationId xmlns:a16="http://schemas.microsoft.com/office/drawing/2014/main" id="{29CFA92A-F94A-2363-D61C-2E7A13A61A68}"/>
              </a:ext>
            </a:extLst>
          </p:cNvPr>
          <p:cNvSpPr/>
          <p:nvPr/>
        </p:nvSpPr>
        <p:spPr>
          <a:xfrm>
            <a:off x="381019" y="28725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a:t>
            </a:r>
          </a:p>
        </p:txBody>
      </p:sp>
      <p:sp>
        <p:nvSpPr>
          <p:cNvPr id="9" name="Rectangle: Rounded Corners 8">
            <a:extLst>
              <a:ext uri="{FF2B5EF4-FFF2-40B4-BE49-F238E27FC236}">
                <a16:creationId xmlns:a16="http://schemas.microsoft.com/office/drawing/2014/main" id="{DB52F62A-7997-1A14-C34C-BC4DC8A3A6C9}"/>
              </a:ext>
            </a:extLst>
          </p:cNvPr>
          <p:cNvSpPr/>
          <p:nvPr/>
        </p:nvSpPr>
        <p:spPr>
          <a:xfrm>
            <a:off x="381019" y="36229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a:t>gh</a:t>
            </a:r>
            <a:r>
              <a:rPr lang="en-US" dirty="0"/>
              <a:t>?</a:t>
            </a:r>
          </a:p>
        </p:txBody>
      </p:sp>
    </p:spTree>
    <p:extLst>
      <p:ext uri="{BB962C8B-B14F-4D97-AF65-F5344CB8AC3E}">
        <p14:creationId xmlns:p14="http://schemas.microsoft.com/office/powerpoint/2010/main" val="371323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2.2 Get to know GitHub</a:t>
            </a:r>
            <a:endParaRPr lang="en-US" sz="2400" dirty="0"/>
          </a:p>
        </p:txBody>
      </p:sp>
    </p:spTree>
    <p:extLst>
      <p:ext uri="{BB962C8B-B14F-4D97-AF65-F5344CB8AC3E}">
        <p14:creationId xmlns:p14="http://schemas.microsoft.com/office/powerpoint/2010/main" val="27746370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GitHub</a:t>
            </a:r>
          </a:p>
        </p:txBody>
      </p:sp>
      <p:sp>
        <p:nvSpPr>
          <p:cNvPr id="2" name="Content Placeholder 1">
            <a:extLst>
              <a:ext uri="{FF2B5EF4-FFF2-40B4-BE49-F238E27FC236}">
                <a16:creationId xmlns:a16="http://schemas.microsoft.com/office/drawing/2014/main" id="{9E33A42F-BE35-8C9F-4584-856BD28C27D9}"/>
              </a:ext>
            </a:extLst>
          </p:cNvPr>
          <p:cNvSpPr>
            <a:spLocks noGrp="1"/>
          </p:cNvSpPr>
          <p:nvPr>
            <p:ph idx="1"/>
          </p:nvPr>
        </p:nvSpPr>
        <p:spPr>
          <a:xfrm>
            <a:off x="1138620" y="798239"/>
            <a:ext cx="6839712" cy="3547021"/>
          </a:xfrm>
        </p:spPr>
        <p:txBody>
          <a:bodyPr vert="horz" lIns="91440" tIns="45720" rIns="91440" bIns="45720" rtlCol="0" anchor="t">
            <a:noAutofit/>
          </a:bodyPr>
          <a:lstStyle/>
          <a:p>
            <a:r>
              <a:rPr lang="en-GB" dirty="0">
                <a:latin typeface="Segoe Pro"/>
              </a:rPr>
              <a:t>Web-based hosting service for Git repositories, providing a graphical interface and additional features like bug tracking and task management.</a:t>
            </a:r>
          </a:p>
          <a:p>
            <a:r>
              <a:rPr lang="en-GB" dirty="0">
                <a:latin typeface="Segoe Pro"/>
              </a:rPr>
              <a:t>Launched in 2008, it has become one of the world's largest platforms for collaborative software development.</a:t>
            </a:r>
          </a:p>
          <a:p>
            <a:r>
              <a:rPr lang="en-GB" dirty="0">
                <a:latin typeface="Segoe Pro"/>
              </a:rPr>
              <a:t>Hosts code for both private projects and free public open-source projects.</a:t>
            </a:r>
          </a:p>
          <a:p>
            <a:r>
              <a:rPr lang="en-GB" dirty="0">
                <a:latin typeface="Segoe Pro"/>
              </a:rPr>
              <a:t>GitHub integrates with common platforms and tools, such as IDEs, Slack, Jira, etc.</a:t>
            </a:r>
            <a:endParaRPr lang="en-US" dirty="0">
              <a:latin typeface="Segoe Pro"/>
            </a:endParaRPr>
          </a:p>
        </p:txBody>
      </p:sp>
    </p:spTree>
    <p:extLst>
      <p:ext uri="{BB962C8B-B14F-4D97-AF65-F5344CB8AC3E}">
        <p14:creationId xmlns:p14="http://schemas.microsoft.com/office/powerpoint/2010/main" val="275277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GitHub Flow</a:t>
            </a:r>
          </a:p>
        </p:txBody>
      </p:sp>
      <p:pic>
        <p:nvPicPr>
          <p:cNvPr id="7" name="Picture 6">
            <a:extLst>
              <a:ext uri="{FF2B5EF4-FFF2-40B4-BE49-F238E27FC236}">
                <a16:creationId xmlns:a16="http://schemas.microsoft.com/office/drawing/2014/main" id="{0A4FE4A8-8994-2349-1A2C-A81177D3E2F2}"/>
              </a:ext>
            </a:extLst>
          </p:cNvPr>
          <p:cNvPicPr>
            <a:picLocks noChangeAspect="1"/>
          </p:cNvPicPr>
          <p:nvPr/>
        </p:nvPicPr>
        <p:blipFill>
          <a:blip r:embed="rId2"/>
          <a:stretch>
            <a:fillRect/>
          </a:stretch>
        </p:blipFill>
        <p:spPr>
          <a:xfrm>
            <a:off x="2237013" y="574764"/>
            <a:ext cx="4669973" cy="4485633"/>
          </a:xfrm>
          <a:prstGeom prst="rect">
            <a:avLst/>
          </a:prstGeom>
        </p:spPr>
      </p:pic>
      <p:sp>
        <p:nvSpPr>
          <p:cNvPr id="2" name="Oval 1">
            <a:extLst>
              <a:ext uri="{FF2B5EF4-FFF2-40B4-BE49-F238E27FC236}">
                <a16:creationId xmlns:a16="http://schemas.microsoft.com/office/drawing/2014/main" id="{D7F07E5B-4BA7-42CF-3112-C591ECA3FDDE}"/>
              </a:ext>
            </a:extLst>
          </p:cNvPr>
          <p:cNvSpPr/>
          <p:nvPr/>
        </p:nvSpPr>
        <p:spPr>
          <a:xfrm>
            <a:off x="3877057" y="1836116"/>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1B0FF5C2-9FF8-DD98-BCE8-DA982378CCDA}"/>
              </a:ext>
            </a:extLst>
          </p:cNvPr>
          <p:cNvSpPr/>
          <p:nvPr/>
        </p:nvSpPr>
        <p:spPr>
          <a:xfrm>
            <a:off x="4912709"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91D12D4A-D634-6A19-7BBA-ACE40BB4620C}"/>
              </a:ext>
            </a:extLst>
          </p:cNvPr>
          <p:cNvSpPr/>
          <p:nvPr/>
        </p:nvSpPr>
        <p:spPr>
          <a:xfrm>
            <a:off x="3877057"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4962A43-B927-8498-8095-0A232554BF2B}"/>
              </a:ext>
            </a:extLst>
          </p:cNvPr>
          <p:cNvSpPr/>
          <p:nvPr/>
        </p:nvSpPr>
        <p:spPr>
          <a:xfrm>
            <a:off x="5496538"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C155A25-3525-901C-6EDB-9923C2098654}"/>
              </a:ext>
            </a:extLst>
          </p:cNvPr>
          <p:cNvSpPr/>
          <p:nvPr/>
        </p:nvSpPr>
        <p:spPr>
          <a:xfrm>
            <a:off x="3745380" y="2118652"/>
            <a:ext cx="1097281"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8773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Copilot for Pull Requests</a:t>
            </a:r>
          </a:p>
        </p:txBody>
      </p:sp>
      <p:pic>
        <p:nvPicPr>
          <p:cNvPr id="3" name="Picture 2">
            <a:extLst>
              <a:ext uri="{FF2B5EF4-FFF2-40B4-BE49-F238E27FC236}">
                <a16:creationId xmlns:a16="http://schemas.microsoft.com/office/drawing/2014/main" id="{9EEC4923-8A33-6408-6DAB-1F26D8F071AF}"/>
              </a:ext>
            </a:extLst>
          </p:cNvPr>
          <p:cNvPicPr>
            <a:picLocks noChangeAspect="1"/>
          </p:cNvPicPr>
          <p:nvPr/>
        </p:nvPicPr>
        <p:blipFill>
          <a:blip r:embed="rId2"/>
          <a:stretch>
            <a:fillRect/>
          </a:stretch>
        </p:blipFill>
        <p:spPr>
          <a:xfrm>
            <a:off x="235132" y="1229489"/>
            <a:ext cx="4114800" cy="2684522"/>
          </a:xfrm>
          <a:prstGeom prst="rect">
            <a:avLst/>
          </a:prstGeom>
        </p:spPr>
      </p:pic>
      <p:pic>
        <p:nvPicPr>
          <p:cNvPr id="6" name="Picture 5">
            <a:extLst>
              <a:ext uri="{FF2B5EF4-FFF2-40B4-BE49-F238E27FC236}">
                <a16:creationId xmlns:a16="http://schemas.microsoft.com/office/drawing/2014/main" id="{1F99F79F-66E9-C348-2574-C972F436E97A}"/>
              </a:ext>
            </a:extLst>
          </p:cNvPr>
          <p:cNvPicPr>
            <a:picLocks noChangeAspect="1"/>
          </p:cNvPicPr>
          <p:nvPr/>
        </p:nvPicPr>
        <p:blipFill>
          <a:blip r:embed="rId3"/>
          <a:stretch>
            <a:fillRect/>
          </a:stretch>
        </p:blipFill>
        <p:spPr>
          <a:xfrm>
            <a:off x="4911633" y="793568"/>
            <a:ext cx="4056017" cy="4115506"/>
          </a:xfrm>
          <a:prstGeom prst="rect">
            <a:avLst/>
          </a:prstGeom>
        </p:spPr>
      </p:pic>
      <p:sp>
        <p:nvSpPr>
          <p:cNvPr id="8" name="Arrow: Right 7">
            <a:extLst>
              <a:ext uri="{FF2B5EF4-FFF2-40B4-BE49-F238E27FC236}">
                <a16:creationId xmlns:a16="http://schemas.microsoft.com/office/drawing/2014/main" id="{2673949D-E174-D828-F1FC-E21CA4D1993E}"/>
              </a:ext>
            </a:extLst>
          </p:cNvPr>
          <p:cNvSpPr/>
          <p:nvPr/>
        </p:nvSpPr>
        <p:spPr>
          <a:xfrm>
            <a:off x="1489166" y="1783080"/>
            <a:ext cx="38731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5CE44C9-F58A-74E4-838D-1FB031777537}"/>
              </a:ext>
            </a:extLst>
          </p:cNvPr>
          <p:cNvSpPr/>
          <p:nvPr/>
        </p:nvSpPr>
        <p:spPr>
          <a:xfrm rot="778701">
            <a:off x="1854926" y="2847722"/>
            <a:ext cx="36445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04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2.3 Master basic Git commands and workflow</a:t>
            </a:r>
            <a:endParaRPr lang="en-US" sz="2400" dirty="0"/>
          </a:p>
        </p:txBody>
      </p:sp>
    </p:spTree>
    <p:extLst>
      <p:ext uri="{BB962C8B-B14F-4D97-AF65-F5344CB8AC3E}">
        <p14:creationId xmlns:p14="http://schemas.microsoft.com/office/powerpoint/2010/main" val="6910770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Essential Git Commands</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b="1" dirty="0"/>
              <a:t>git </a:t>
            </a:r>
            <a:r>
              <a:rPr lang="en-US" b="1" dirty="0" err="1"/>
              <a:t>init</a:t>
            </a:r>
            <a:r>
              <a:rPr lang="en-US" dirty="0"/>
              <a:t>: Initialize a Git repository</a:t>
            </a:r>
          </a:p>
          <a:p>
            <a:r>
              <a:rPr lang="en-US" b="1" dirty="0"/>
              <a:t>git checkout</a:t>
            </a:r>
            <a:r>
              <a:rPr lang="en-US" dirty="0"/>
              <a:t>: Switch branches</a:t>
            </a:r>
          </a:p>
          <a:p>
            <a:r>
              <a:rPr lang="en-US" b="1" dirty="0"/>
              <a:t>git status</a:t>
            </a:r>
            <a:r>
              <a:rPr lang="en-US" dirty="0"/>
              <a:t>: Show status changes </a:t>
            </a:r>
          </a:p>
          <a:p>
            <a:r>
              <a:rPr lang="en-US" b="1" dirty="0"/>
              <a:t>git add</a:t>
            </a:r>
            <a:r>
              <a:rPr lang="en-US" dirty="0"/>
              <a:t>: Stage changes for commit</a:t>
            </a:r>
          </a:p>
          <a:p>
            <a:r>
              <a:rPr lang="en-US" b="1" dirty="0"/>
              <a:t>git commit</a:t>
            </a:r>
            <a:r>
              <a:rPr lang="en-US" dirty="0"/>
              <a:t>: Record a SHA hash for the changes</a:t>
            </a:r>
          </a:p>
          <a:p>
            <a:r>
              <a:rPr lang="en-US" b="1" dirty="0"/>
              <a:t>git remote</a:t>
            </a:r>
            <a:r>
              <a:rPr lang="en-US" dirty="0"/>
              <a:t>: Connect to remote repositories</a:t>
            </a:r>
          </a:p>
          <a:p>
            <a:r>
              <a:rPr lang="en-US" b="1" dirty="0"/>
              <a:t>git push</a:t>
            </a:r>
            <a:r>
              <a:rPr lang="en-US" dirty="0"/>
              <a:t>: Uploads changeset to remote</a:t>
            </a:r>
          </a:p>
          <a:p>
            <a:r>
              <a:rPr lang="en-US" b="1" dirty="0"/>
              <a:t>git log</a:t>
            </a:r>
            <a:r>
              <a:rPr lang="en-US" dirty="0"/>
              <a:t>: Displays commit history</a:t>
            </a:r>
          </a:p>
        </p:txBody>
      </p:sp>
    </p:spTree>
    <p:extLst>
      <p:ext uri="{BB962C8B-B14F-4D97-AF65-F5344CB8AC3E}">
        <p14:creationId xmlns:p14="http://schemas.microsoft.com/office/powerpoint/2010/main" val="151495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3: Understand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472002" y="133559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3.1 Get familiar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36ED11FD-3BD3-0DB0-EAFB-64E183FE7EBC}"/>
              </a:ext>
            </a:extLst>
          </p:cNvPr>
          <p:cNvSpPr txBox="1">
            <a:spLocks/>
          </p:cNvSpPr>
          <p:nvPr/>
        </p:nvSpPr>
        <p:spPr>
          <a:xfrm>
            <a:off x="3472002" y="225981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3.2 Unpack how GitHub Copilot works</a:t>
            </a:r>
            <a:endParaRPr lang="en-US" sz="2400" dirty="0"/>
          </a:p>
        </p:txBody>
      </p:sp>
      <p:sp>
        <p:nvSpPr>
          <p:cNvPr id="3" name="Subtitle 2">
            <a:extLst>
              <a:ext uri="{FF2B5EF4-FFF2-40B4-BE49-F238E27FC236}">
                <a16:creationId xmlns:a16="http://schemas.microsoft.com/office/drawing/2014/main" id="{D900F591-D92B-EA10-3E0F-87CA376FB57B}"/>
              </a:ext>
            </a:extLst>
          </p:cNvPr>
          <p:cNvSpPr txBox="1">
            <a:spLocks/>
          </p:cNvSpPr>
          <p:nvPr/>
        </p:nvSpPr>
        <p:spPr>
          <a:xfrm>
            <a:off x="3472002" y="3271256"/>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3.3 Highlight key features and benefits of GitHub Copilot</a:t>
            </a:r>
            <a:endParaRPr lang="en-US" sz="2400" dirty="0"/>
          </a:p>
        </p:txBody>
      </p:sp>
    </p:spTree>
    <p:extLst>
      <p:ext uri="{BB962C8B-B14F-4D97-AF65-F5344CB8AC3E}">
        <p14:creationId xmlns:p14="http://schemas.microsoft.com/office/powerpoint/2010/main" val="980107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4166-601F-40DD-95B0-100D121D02EF}"/>
              </a:ext>
            </a:extLst>
          </p:cNvPr>
          <p:cNvSpPr>
            <a:spLocks noGrp="1"/>
          </p:cNvSpPr>
          <p:nvPr>
            <p:ph type="title"/>
          </p:nvPr>
        </p:nvSpPr>
        <p:spPr/>
        <p:txBody>
          <a:bodyPr/>
          <a:lstStyle/>
          <a:p>
            <a:r>
              <a:rPr lang="en-US" dirty="0"/>
              <a:t>Course materials</a:t>
            </a:r>
          </a:p>
        </p:txBody>
      </p:sp>
      <p:sp>
        <p:nvSpPr>
          <p:cNvPr id="7" name="Rectangle 6">
            <a:extLst>
              <a:ext uri="{FF2B5EF4-FFF2-40B4-BE49-F238E27FC236}">
                <a16:creationId xmlns:a16="http://schemas.microsoft.com/office/drawing/2014/main" id="{2261ADE4-9EEE-29A6-C5EE-F9443C0FC968}"/>
              </a:ext>
            </a:extLst>
          </p:cNvPr>
          <p:cNvSpPr/>
          <p:nvPr/>
        </p:nvSpPr>
        <p:spPr>
          <a:xfrm>
            <a:off x="118158" y="2110085"/>
            <a:ext cx="8907696" cy="1323439"/>
          </a:xfrm>
          <a:prstGeom prst="rect">
            <a:avLst/>
          </a:prstGeom>
          <a:noFill/>
        </p:spPr>
        <p:txBody>
          <a:bodyPr wrap="none" lIns="91440" tIns="45720" rIns="91440" bIns="45720">
            <a:spAutoFit/>
          </a:bodyPr>
          <a:lstStyle/>
          <a:p>
            <a:pPr algn="ctr"/>
            <a:r>
              <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rPr>
              <a:t>timw.info/</a:t>
            </a:r>
            <a:r>
              <a:rPr lang="en-US" sz="8000" b="1" cap="none" spc="0" dirty="0" err="1">
                <a:ln w="12700">
                  <a:solidFill>
                    <a:schemeClr val="accent5"/>
                  </a:solidFill>
                  <a:prstDash val="solid"/>
                </a:ln>
                <a:pattFill prst="ltDnDiag">
                  <a:fgClr>
                    <a:schemeClr val="accent5">
                      <a:lumMod val="60000"/>
                      <a:lumOff val="40000"/>
                    </a:schemeClr>
                  </a:fgClr>
                  <a:bgClr>
                    <a:schemeClr val="bg1"/>
                  </a:bgClr>
                </a:pattFill>
                <a:effectLst/>
              </a:rPr>
              <a:t>copilotaio</a:t>
            </a:r>
            <a:endPar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2565182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3.1 Get familiar with GitHub Copilot</a:t>
            </a:r>
            <a:endParaRPr lang="en-US" dirty="0"/>
          </a:p>
        </p:txBody>
      </p:sp>
    </p:spTree>
    <p:extLst>
      <p:ext uri="{BB962C8B-B14F-4D97-AF65-F5344CB8AC3E}">
        <p14:creationId xmlns:p14="http://schemas.microsoft.com/office/powerpoint/2010/main" val="20756952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"AI-powered pair programmer"</a:t>
            </a:r>
          </a:p>
          <a:p>
            <a:r>
              <a:rPr lang="en-GB" dirty="0"/>
              <a:t>AI-powered code assistant developed by GitHub and OpenAI</a:t>
            </a:r>
          </a:p>
          <a:p>
            <a:r>
              <a:rPr lang="en-GB" dirty="0"/>
              <a:t>Copilot suggests whole lines or blocks of code as developers type, helping them write code faster and learn new languages or libraries more quickly</a:t>
            </a:r>
          </a:p>
          <a:p>
            <a:r>
              <a:rPr lang="en-GB" dirty="0"/>
              <a:t>Powered by GPT 3.5 Turbo or GPT-4 (formerly Codex) via GitHub open-source repos</a:t>
            </a:r>
            <a:endParaRPr lang="en-US" dirty="0"/>
          </a:p>
        </p:txBody>
      </p:sp>
    </p:spTree>
    <p:extLst>
      <p:ext uri="{BB962C8B-B14F-4D97-AF65-F5344CB8AC3E}">
        <p14:creationId xmlns:p14="http://schemas.microsoft.com/office/powerpoint/2010/main" val="65427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3.2 Unpack how GitHub Copilot works</a:t>
            </a:r>
            <a:endParaRPr lang="en-US" dirty="0"/>
          </a:p>
        </p:txBody>
      </p:sp>
    </p:spTree>
    <p:extLst>
      <p:ext uri="{BB962C8B-B14F-4D97-AF65-F5344CB8AC3E}">
        <p14:creationId xmlns:p14="http://schemas.microsoft.com/office/powerpoint/2010/main" val="2135505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Under the Hood</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GB" dirty="0"/>
              <a:t>GitHub Copilot uses machine learning to suggest code as you type based on the context of your current work, including comments and code in the same workspace</a:t>
            </a:r>
          </a:p>
          <a:p>
            <a:r>
              <a:rPr lang="en-GB" dirty="0"/>
              <a:t>Copilot does not just replicate code snippets it was trained on, but generates new suggestions by understanding the intent behind the code</a:t>
            </a:r>
            <a:endParaRPr lang="en-US" dirty="0"/>
          </a:p>
        </p:txBody>
      </p:sp>
    </p:spTree>
    <p:extLst>
      <p:ext uri="{BB962C8B-B14F-4D97-AF65-F5344CB8AC3E}">
        <p14:creationId xmlns:p14="http://schemas.microsoft.com/office/powerpoint/2010/main" val="292244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C6D90-50AF-C912-93EF-5AE45C5444AC}"/>
              </a:ext>
            </a:extLst>
          </p:cNvPr>
          <p:cNvSpPr>
            <a:spLocks noGrp="1"/>
          </p:cNvSpPr>
          <p:nvPr>
            <p:ph type="title"/>
          </p:nvPr>
        </p:nvSpPr>
        <p:spPr/>
        <p:txBody>
          <a:bodyPr/>
          <a:lstStyle/>
          <a:p>
            <a:r>
              <a:rPr lang="en-US" dirty="0"/>
              <a:t>GitHub Copilot Language Support</a:t>
            </a:r>
          </a:p>
        </p:txBody>
      </p:sp>
      <p:sp>
        <p:nvSpPr>
          <p:cNvPr id="3" name="Content Placeholder 2">
            <a:extLst>
              <a:ext uri="{FF2B5EF4-FFF2-40B4-BE49-F238E27FC236}">
                <a16:creationId xmlns:a16="http://schemas.microsoft.com/office/drawing/2014/main" id="{84BA35C5-9E30-DAA3-C3BF-D82B0D2A7C40}"/>
              </a:ext>
            </a:extLst>
          </p:cNvPr>
          <p:cNvSpPr>
            <a:spLocks noGrp="1"/>
          </p:cNvSpPr>
          <p:nvPr>
            <p:ph idx="1"/>
          </p:nvPr>
        </p:nvSpPr>
        <p:spPr/>
        <p:txBody>
          <a:bodyPr/>
          <a:lstStyle/>
          <a:p>
            <a:r>
              <a:rPr lang="en-US" dirty="0"/>
              <a:t>Provides suggestions for numerous languages and frameworks</a:t>
            </a:r>
          </a:p>
          <a:p>
            <a:r>
              <a:rPr lang="en-US" dirty="0"/>
              <a:t>Works especially well for:</a:t>
            </a:r>
          </a:p>
          <a:p>
            <a:pPr lvl="1"/>
            <a:r>
              <a:rPr lang="en-US" dirty="0"/>
              <a:t>Python</a:t>
            </a:r>
          </a:p>
          <a:p>
            <a:pPr lvl="1"/>
            <a:r>
              <a:rPr lang="en-US" dirty="0"/>
              <a:t>JavaScript / TypeScript</a:t>
            </a:r>
          </a:p>
          <a:p>
            <a:pPr lvl="1"/>
            <a:r>
              <a:rPr lang="en-US" dirty="0"/>
              <a:t>Ruby</a:t>
            </a:r>
          </a:p>
          <a:p>
            <a:pPr lvl="1"/>
            <a:r>
              <a:rPr lang="en-US" dirty="0"/>
              <a:t>Go</a:t>
            </a:r>
          </a:p>
          <a:p>
            <a:pPr lvl="1"/>
            <a:r>
              <a:rPr lang="en-US" dirty="0"/>
              <a:t>C++ / C#</a:t>
            </a:r>
          </a:p>
        </p:txBody>
      </p:sp>
    </p:spTree>
    <p:extLst>
      <p:ext uri="{BB962C8B-B14F-4D97-AF65-F5344CB8AC3E}">
        <p14:creationId xmlns:p14="http://schemas.microsoft.com/office/powerpoint/2010/main" val="166644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Supported IDEs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Visual Studio</a:t>
            </a:r>
          </a:p>
          <a:p>
            <a:r>
              <a:rPr lang="en-US" dirty="0"/>
              <a:t>Visual Studio Code</a:t>
            </a:r>
          </a:p>
          <a:p>
            <a:r>
              <a:rPr lang="en-US" dirty="0"/>
              <a:t>JetBrains IDEs</a:t>
            </a:r>
          </a:p>
          <a:p>
            <a:r>
              <a:rPr lang="en-US" dirty="0" err="1"/>
              <a:t>Neovim</a:t>
            </a:r>
            <a:endParaRPr lang="en-US" dirty="0"/>
          </a:p>
        </p:txBody>
      </p:sp>
    </p:spTree>
    <p:extLst>
      <p:ext uri="{BB962C8B-B14F-4D97-AF65-F5344CB8AC3E}">
        <p14:creationId xmlns:p14="http://schemas.microsoft.com/office/powerpoint/2010/main" val="358181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810853" y="0"/>
            <a:ext cx="5079518"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Pro" charset="0"/>
                <a:ea typeface="+mj-ea"/>
                <a:cs typeface="+mj-cs"/>
              </a:rPr>
              <a:t>Lesson 4: Integrate GitHub Copilot with Your IDE</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4.1 Connect GitHub Copilot to Visual Studio</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C27E7DF1-DB14-7E95-88F9-5F00CA8A2A28}"/>
              </a:ext>
            </a:extLst>
          </p:cNvPr>
          <p:cNvSpPr txBox="1">
            <a:spLocks/>
          </p:cNvSpPr>
          <p:nvPr/>
        </p:nvSpPr>
        <p:spPr>
          <a:xfrm>
            <a:off x="3280151" y="1751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4.2 Set up GitHub Copilot with Visual Studio Code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6" name="Subtitle 2">
            <a:extLst>
              <a:ext uri="{FF2B5EF4-FFF2-40B4-BE49-F238E27FC236}">
                <a16:creationId xmlns:a16="http://schemas.microsoft.com/office/drawing/2014/main" id="{79C5F278-5F91-BAEA-D7DD-03D59E745EAE}"/>
              </a:ext>
            </a:extLst>
          </p:cNvPr>
          <p:cNvSpPr txBox="1">
            <a:spLocks/>
          </p:cNvSpPr>
          <p:nvPr/>
        </p:nvSpPr>
        <p:spPr>
          <a:xfrm>
            <a:off x="3280150" y="267739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4.3 Integrate GitHub Copilot with JetBrains IDE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7" name="Subtitle 2">
            <a:extLst>
              <a:ext uri="{FF2B5EF4-FFF2-40B4-BE49-F238E27FC236}">
                <a16:creationId xmlns:a16="http://schemas.microsoft.com/office/drawing/2014/main" id="{72E19ED6-C636-5A2D-43A1-86BC9CD9A79F}"/>
              </a:ext>
            </a:extLst>
          </p:cNvPr>
          <p:cNvSpPr txBox="1">
            <a:spLocks/>
          </p:cNvSpPr>
          <p:nvPr/>
        </p:nvSpPr>
        <p:spPr>
          <a:xfrm>
            <a:off x="3280150" y="3643092"/>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4.4 Add GitHub Copilot to </a:t>
            </a:r>
            <a:r>
              <a:rPr kumimoji="0" lang="en-US" sz="2400" b="0" i="0" u="none" strike="noStrike" kern="1200" cap="none" spc="0" normalizeH="0" baseline="0" noProof="0" dirty="0" err="1">
                <a:ln>
                  <a:noFill/>
                </a:ln>
                <a:solidFill>
                  <a:srgbClr val="000000"/>
                </a:solidFill>
                <a:effectLst/>
                <a:uLnTx/>
                <a:uFillTx/>
                <a:latin typeface="Calibri"/>
                <a:ea typeface="+mn-ea"/>
                <a:cs typeface="+mn-cs"/>
              </a:rPr>
              <a:t>Neovim</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Tree>
    <p:extLst>
      <p:ext uri="{BB962C8B-B14F-4D97-AF65-F5344CB8AC3E}">
        <p14:creationId xmlns:p14="http://schemas.microsoft.com/office/powerpoint/2010/main" val="10986282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4.1 Connect GitHub Copilot to Visual Studio</a:t>
            </a:r>
            <a:endParaRPr lang="en-GB" sz="2400" dirty="0"/>
          </a:p>
          <a:p>
            <a:endParaRPr lang="en-US" sz="2400" dirty="0"/>
          </a:p>
        </p:txBody>
      </p:sp>
    </p:spTree>
    <p:extLst>
      <p:ext uri="{BB962C8B-B14F-4D97-AF65-F5344CB8AC3E}">
        <p14:creationId xmlns:p14="http://schemas.microsoft.com/office/powerpoint/2010/main" val="25012629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76992A-660A-30EC-46B6-C060A201E727}"/>
              </a:ext>
            </a:extLst>
          </p:cNvPr>
          <p:cNvSpPr>
            <a:spLocks noGrp="1"/>
          </p:cNvSpPr>
          <p:nvPr>
            <p:ph type="title"/>
          </p:nvPr>
        </p:nvSpPr>
        <p:spPr/>
        <p:txBody>
          <a:bodyPr/>
          <a:lstStyle/>
          <a:p>
            <a:r>
              <a:rPr lang="en-US" dirty="0"/>
              <a:t>The General Setup Process</a:t>
            </a:r>
          </a:p>
        </p:txBody>
      </p:sp>
      <p:sp>
        <p:nvSpPr>
          <p:cNvPr id="5" name="Content Placeholder 4">
            <a:extLst>
              <a:ext uri="{FF2B5EF4-FFF2-40B4-BE49-F238E27FC236}">
                <a16:creationId xmlns:a16="http://schemas.microsoft.com/office/drawing/2014/main" id="{BA8A72D7-E947-8723-76AE-1AD192A4C85A}"/>
              </a:ext>
            </a:extLst>
          </p:cNvPr>
          <p:cNvSpPr>
            <a:spLocks noGrp="1"/>
          </p:cNvSpPr>
          <p:nvPr>
            <p:ph idx="1"/>
          </p:nvPr>
        </p:nvSpPr>
        <p:spPr/>
        <p:txBody>
          <a:bodyPr/>
          <a:lstStyle/>
          <a:p>
            <a:r>
              <a:rPr lang="en-US" dirty="0"/>
              <a:t>Get GitHub.com account</a:t>
            </a:r>
          </a:p>
          <a:p>
            <a:r>
              <a:rPr lang="en-US" dirty="0"/>
              <a:t>Start GitHub Copilot trial</a:t>
            </a:r>
          </a:p>
          <a:p>
            <a:r>
              <a:rPr lang="en-US" dirty="0"/>
              <a:t>Install GitHub Copilot IDE extension or plugin</a:t>
            </a:r>
          </a:p>
          <a:p>
            <a:r>
              <a:rPr lang="en-US" dirty="0"/>
              <a:t>Profit!</a:t>
            </a:r>
          </a:p>
        </p:txBody>
      </p:sp>
    </p:spTree>
    <p:extLst>
      <p:ext uri="{BB962C8B-B14F-4D97-AF65-F5344CB8AC3E}">
        <p14:creationId xmlns:p14="http://schemas.microsoft.com/office/powerpoint/2010/main" val="276899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a:t>
            </a:r>
          </a:p>
        </p:txBody>
      </p:sp>
      <p:pic>
        <p:nvPicPr>
          <p:cNvPr id="6" name="Picture 5">
            <a:extLst>
              <a:ext uri="{FF2B5EF4-FFF2-40B4-BE49-F238E27FC236}">
                <a16:creationId xmlns:a16="http://schemas.microsoft.com/office/drawing/2014/main" id="{F7897D6B-AE80-D8B8-4021-32900B99C023}"/>
              </a:ext>
            </a:extLst>
          </p:cNvPr>
          <p:cNvPicPr>
            <a:picLocks noChangeAspect="1"/>
          </p:cNvPicPr>
          <p:nvPr/>
        </p:nvPicPr>
        <p:blipFill>
          <a:blip r:embed="rId2"/>
          <a:stretch>
            <a:fillRect/>
          </a:stretch>
        </p:blipFill>
        <p:spPr>
          <a:xfrm>
            <a:off x="1201602" y="814654"/>
            <a:ext cx="6740796" cy="3943492"/>
          </a:xfrm>
          <a:prstGeom prst="rect">
            <a:avLst/>
          </a:prstGeom>
        </p:spPr>
      </p:pic>
    </p:spTree>
    <p:extLst>
      <p:ext uri="{BB962C8B-B14F-4D97-AF65-F5344CB8AC3E}">
        <p14:creationId xmlns:p14="http://schemas.microsoft.com/office/powerpoint/2010/main" val="773884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46CF2-1033-1D6A-4041-35049987BDC1}"/>
              </a:ext>
            </a:extLst>
          </p:cNvPr>
          <p:cNvSpPr>
            <a:spLocks noGrp="1"/>
          </p:cNvSpPr>
          <p:nvPr>
            <p:ph type="title"/>
          </p:nvPr>
        </p:nvSpPr>
        <p:spPr/>
        <p:txBody>
          <a:bodyPr/>
          <a:lstStyle/>
          <a:p>
            <a:r>
              <a:rPr lang="en-US" dirty="0"/>
              <a:t>Break Schedule (Central Time Zone)</a:t>
            </a:r>
          </a:p>
        </p:txBody>
      </p:sp>
      <p:sp>
        <p:nvSpPr>
          <p:cNvPr id="5" name="Content Placeholder 4">
            <a:extLst>
              <a:ext uri="{FF2B5EF4-FFF2-40B4-BE49-F238E27FC236}">
                <a16:creationId xmlns:a16="http://schemas.microsoft.com/office/drawing/2014/main" id="{58ABDDE3-ED2D-5076-01A2-9459E36154BB}"/>
              </a:ext>
            </a:extLst>
          </p:cNvPr>
          <p:cNvSpPr>
            <a:spLocks noGrp="1"/>
          </p:cNvSpPr>
          <p:nvPr>
            <p:ph idx="1"/>
          </p:nvPr>
        </p:nvSpPr>
        <p:spPr>
          <a:xfrm>
            <a:off x="1413049" y="1074263"/>
            <a:ext cx="7539420" cy="3547021"/>
          </a:xfrm>
        </p:spPr>
        <p:txBody>
          <a:bodyPr/>
          <a:lstStyle/>
          <a:p>
            <a:r>
              <a:rPr lang="en-US" sz="2800" dirty="0"/>
              <a:t>08:00am  -  Start</a:t>
            </a:r>
          </a:p>
          <a:p>
            <a:r>
              <a:rPr lang="en-US" sz="2800" dirty="0"/>
              <a:t>09:00am  -  10-minute break</a:t>
            </a:r>
          </a:p>
          <a:p>
            <a:r>
              <a:rPr lang="en-US" sz="2800" dirty="0"/>
              <a:t>10:00am   -  10-minute break</a:t>
            </a:r>
          </a:p>
          <a:p>
            <a:r>
              <a:rPr lang="en-US" sz="2800" dirty="0"/>
              <a:t>11:00am   -  10-minute break</a:t>
            </a:r>
          </a:p>
          <a:p>
            <a:r>
              <a:rPr lang="en-US" sz="2800" dirty="0"/>
              <a:t>12:00pm  -  Finish</a:t>
            </a:r>
          </a:p>
        </p:txBody>
      </p:sp>
    </p:spTree>
    <p:extLst>
      <p:ext uri="{BB962C8B-B14F-4D97-AF65-F5344CB8AC3E}">
        <p14:creationId xmlns:p14="http://schemas.microsoft.com/office/powerpoint/2010/main" val="40980999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4.2 Set up GitHub Copilot in Visual Studio Code</a:t>
            </a:r>
            <a:endParaRPr lang="en-GB" sz="2400" dirty="0"/>
          </a:p>
          <a:p>
            <a:endParaRPr lang="en-US" sz="2400" dirty="0"/>
          </a:p>
        </p:txBody>
      </p:sp>
    </p:spTree>
    <p:extLst>
      <p:ext uri="{BB962C8B-B14F-4D97-AF65-F5344CB8AC3E}">
        <p14:creationId xmlns:p14="http://schemas.microsoft.com/office/powerpoint/2010/main" val="15925279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 Code</a:t>
            </a:r>
          </a:p>
        </p:txBody>
      </p:sp>
      <p:pic>
        <p:nvPicPr>
          <p:cNvPr id="3" name="Picture 2">
            <a:extLst>
              <a:ext uri="{FF2B5EF4-FFF2-40B4-BE49-F238E27FC236}">
                <a16:creationId xmlns:a16="http://schemas.microsoft.com/office/drawing/2014/main" id="{1212A537-AD4A-F2EF-510E-5C412EBB5D6F}"/>
              </a:ext>
            </a:extLst>
          </p:cNvPr>
          <p:cNvPicPr>
            <a:picLocks noChangeAspect="1"/>
          </p:cNvPicPr>
          <p:nvPr/>
        </p:nvPicPr>
        <p:blipFill>
          <a:blip r:embed="rId2"/>
          <a:stretch>
            <a:fillRect/>
          </a:stretch>
        </p:blipFill>
        <p:spPr>
          <a:xfrm>
            <a:off x="1342351" y="765813"/>
            <a:ext cx="6459298" cy="4142556"/>
          </a:xfrm>
          <a:prstGeom prst="rect">
            <a:avLst/>
          </a:prstGeom>
        </p:spPr>
      </p:pic>
    </p:spTree>
    <p:extLst>
      <p:ext uri="{BB962C8B-B14F-4D97-AF65-F5344CB8AC3E}">
        <p14:creationId xmlns:p14="http://schemas.microsoft.com/office/powerpoint/2010/main" val="19357010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4.3 Integrate GitHub Copilot into JetBrains IDE</a:t>
            </a:r>
            <a:endParaRPr lang="en-GB" sz="2400" dirty="0"/>
          </a:p>
          <a:p>
            <a:endParaRPr lang="en-US" sz="2400" dirty="0"/>
          </a:p>
        </p:txBody>
      </p:sp>
    </p:spTree>
    <p:extLst>
      <p:ext uri="{BB962C8B-B14F-4D97-AF65-F5344CB8AC3E}">
        <p14:creationId xmlns:p14="http://schemas.microsoft.com/office/powerpoint/2010/main" val="10996849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73506-983F-40C0-EBDA-4679C16F243C}"/>
              </a:ext>
            </a:extLst>
          </p:cNvPr>
          <p:cNvSpPr>
            <a:spLocks noGrp="1"/>
          </p:cNvSpPr>
          <p:nvPr>
            <p:ph type="title"/>
          </p:nvPr>
        </p:nvSpPr>
        <p:spPr/>
        <p:txBody>
          <a:bodyPr/>
          <a:lstStyle/>
          <a:p>
            <a:r>
              <a:rPr lang="en-US" dirty="0"/>
              <a:t>Supported JetBrains IDEs</a:t>
            </a:r>
          </a:p>
        </p:txBody>
      </p:sp>
      <p:sp>
        <p:nvSpPr>
          <p:cNvPr id="5" name="Content Placeholder 4">
            <a:extLst>
              <a:ext uri="{FF2B5EF4-FFF2-40B4-BE49-F238E27FC236}">
                <a16:creationId xmlns:a16="http://schemas.microsoft.com/office/drawing/2014/main" id="{B5E9997E-FE75-C296-12BB-4CB0CA52B32E}"/>
              </a:ext>
            </a:extLst>
          </p:cNvPr>
          <p:cNvSpPr>
            <a:spLocks noGrp="1"/>
          </p:cNvSpPr>
          <p:nvPr>
            <p:ph idx="1"/>
          </p:nvPr>
        </p:nvSpPr>
        <p:spPr>
          <a:xfrm>
            <a:off x="581297" y="769051"/>
            <a:ext cx="3905795" cy="3842138"/>
          </a:xfrm>
        </p:spPr>
        <p:txBody>
          <a:bodyPr/>
          <a:lstStyle/>
          <a:p>
            <a:r>
              <a:rPr lang="en-US" sz="2000" dirty="0"/>
              <a:t>IntelliJ IDEA (Ultimate, Community, Educational)</a:t>
            </a:r>
          </a:p>
          <a:p>
            <a:r>
              <a:rPr lang="en-US" sz="2000" dirty="0"/>
              <a:t>Android Studio</a:t>
            </a:r>
          </a:p>
          <a:p>
            <a:r>
              <a:rPr lang="en-US" sz="2000" dirty="0" err="1"/>
              <a:t>AppCode</a:t>
            </a:r>
            <a:endParaRPr lang="en-US" sz="2000" dirty="0"/>
          </a:p>
          <a:p>
            <a:r>
              <a:rPr lang="en-US" sz="2000" dirty="0" err="1"/>
              <a:t>CLion</a:t>
            </a:r>
            <a:endParaRPr lang="en-US" sz="2000" dirty="0"/>
          </a:p>
          <a:p>
            <a:r>
              <a:rPr lang="en-US" sz="2000" dirty="0"/>
              <a:t>Code With Me Guest</a:t>
            </a:r>
          </a:p>
          <a:p>
            <a:r>
              <a:rPr lang="en-US" sz="2000" dirty="0" err="1"/>
              <a:t>DataGrip</a:t>
            </a:r>
            <a:endParaRPr lang="en-US" sz="2000" dirty="0"/>
          </a:p>
          <a:p>
            <a:r>
              <a:rPr lang="en-US" sz="2000" dirty="0" err="1"/>
              <a:t>DataSpell</a:t>
            </a:r>
            <a:endParaRPr lang="en-US" sz="2000" dirty="0"/>
          </a:p>
          <a:p>
            <a:r>
              <a:rPr lang="en-US" sz="2000" dirty="0" err="1"/>
              <a:t>GoLand</a:t>
            </a:r>
            <a:endParaRPr lang="en-US" sz="2000" dirty="0"/>
          </a:p>
        </p:txBody>
      </p:sp>
      <p:sp>
        <p:nvSpPr>
          <p:cNvPr id="6" name="Content Placeholder 4">
            <a:extLst>
              <a:ext uri="{FF2B5EF4-FFF2-40B4-BE49-F238E27FC236}">
                <a16:creationId xmlns:a16="http://schemas.microsoft.com/office/drawing/2014/main" id="{F660A0DA-B19F-B72A-C38B-B10A07A7118F}"/>
              </a:ext>
            </a:extLst>
          </p:cNvPr>
          <p:cNvSpPr txBox="1">
            <a:spLocks/>
          </p:cNvSpPr>
          <p:nvPr/>
        </p:nvSpPr>
        <p:spPr>
          <a:xfrm>
            <a:off x="5418933" y="769051"/>
            <a:ext cx="3071924" cy="3547021"/>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2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JetBrains Client</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MPS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PhpStorm</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PyCharm (Professional, Community, Educational)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Rider</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RubyMine</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WebStorm</a:t>
            </a:r>
          </a:p>
        </p:txBody>
      </p:sp>
    </p:spTree>
    <p:extLst>
      <p:ext uri="{BB962C8B-B14F-4D97-AF65-F5344CB8AC3E}">
        <p14:creationId xmlns:p14="http://schemas.microsoft.com/office/powerpoint/2010/main" val="3766366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JetBrains IntelliJ IDEA</a:t>
            </a:r>
          </a:p>
        </p:txBody>
      </p:sp>
      <p:pic>
        <p:nvPicPr>
          <p:cNvPr id="3" name="Picture 2">
            <a:extLst>
              <a:ext uri="{FF2B5EF4-FFF2-40B4-BE49-F238E27FC236}">
                <a16:creationId xmlns:a16="http://schemas.microsoft.com/office/drawing/2014/main" id="{F64E8906-A039-EBF3-E9DB-4F1E6CFE444D}"/>
              </a:ext>
            </a:extLst>
          </p:cNvPr>
          <p:cNvPicPr>
            <a:picLocks noChangeAspect="1"/>
          </p:cNvPicPr>
          <p:nvPr/>
        </p:nvPicPr>
        <p:blipFill>
          <a:blip r:embed="rId2"/>
          <a:stretch>
            <a:fillRect/>
          </a:stretch>
        </p:blipFill>
        <p:spPr>
          <a:xfrm>
            <a:off x="1251329" y="831934"/>
            <a:ext cx="6641342" cy="4024183"/>
          </a:xfrm>
          <a:prstGeom prst="rect">
            <a:avLst/>
          </a:prstGeom>
        </p:spPr>
      </p:pic>
    </p:spTree>
    <p:extLst>
      <p:ext uri="{BB962C8B-B14F-4D97-AF65-F5344CB8AC3E}">
        <p14:creationId xmlns:p14="http://schemas.microsoft.com/office/powerpoint/2010/main" val="3504947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5: Apply GitHub Copilot in Coding</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5.1 Generate functions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29C06199-7BAC-F407-6C78-A8E71AFBEFCD}"/>
              </a:ext>
            </a:extLst>
          </p:cNvPr>
          <p:cNvSpPr txBox="1">
            <a:spLocks/>
          </p:cNvSpPr>
          <p:nvPr/>
        </p:nvSpPr>
        <p:spPr>
          <a:xfrm>
            <a:off x="3280151" y="190287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5.2 Use GitHub Copilot to generate classes</a:t>
            </a:r>
            <a:endParaRPr lang="en-US" sz="2400" dirty="0"/>
          </a:p>
        </p:txBody>
      </p:sp>
    </p:spTree>
    <p:extLst>
      <p:ext uri="{BB962C8B-B14F-4D97-AF65-F5344CB8AC3E}">
        <p14:creationId xmlns:p14="http://schemas.microsoft.com/office/powerpoint/2010/main" val="18203955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5.1 Generate functions with GitHub Copilot</a:t>
            </a:r>
            <a:endParaRPr lang="en-US" sz="2400" dirty="0"/>
          </a:p>
        </p:txBody>
      </p:sp>
    </p:spTree>
    <p:extLst>
      <p:ext uri="{BB962C8B-B14F-4D97-AF65-F5344CB8AC3E}">
        <p14:creationId xmlns:p14="http://schemas.microsoft.com/office/powerpoint/2010/main" val="11932555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Function?</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function</a:t>
            </a:r>
            <a:r>
              <a:rPr lang="en-GB" dirty="0"/>
              <a:t> in programming is a reusable piece of code that performs a specific task or operation, often taking inputs and returning an output</a:t>
            </a:r>
            <a:endParaRPr lang="en-US" dirty="0"/>
          </a:p>
        </p:txBody>
      </p:sp>
    </p:spTree>
    <p:extLst>
      <p:ext uri="{BB962C8B-B14F-4D97-AF65-F5344CB8AC3E}">
        <p14:creationId xmlns:p14="http://schemas.microsoft.com/office/powerpoint/2010/main" val="17598060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Function with Copilot</a:t>
            </a:r>
          </a:p>
        </p:txBody>
      </p:sp>
      <p:pic>
        <p:nvPicPr>
          <p:cNvPr id="6" name="Picture 5">
            <a:extLst>
              <a:ext uri="{FF2B5EF4-FFF2-40B4-BE49-F238E27FC236}">
                <a16:creationId xmlns:a16="http://schemas.microsoft.com/office/drawing/2014/main" id="{206AA493-FDC3-82E6-9A52-C329A39289C3}"/>
              </a:ext>
            </a:extLst>
          </p:cNvPr>
          <p:cNvPicPr>
            <a:picLocks noChangeAspect="1"/>
          </p:cNvPicPr>
          <p:nvPr/>
        </p:nvPicPr>
        <p:blipFill>
          <a:blip r:embed="rId2"/>
          <a:stretch>
            <a:fillRect/>
          </a:stretch>
        </p:blipFill>
        <p:spPr>
          <a:xfrm>
            <a:off x="1178245" y="933766"/>
            <a:ext cx="6787510" cy="3275967"/>
          </a:xfrm>
          <a:prstGeom prst="rect">
            <a:avLst/>
          </a:prstGeom>
        </p:spPr>
      </p:pic>
      <p:sp>
        <p:nvSpPr>
          <p:cNvPr id="7" name="Speech Bubble: Rectangle 6">
            <a:extLst>
              <a:ext uri="{FF2B5EF4-FFF2-40B4-BE49-F238E27FC236}">
                <a16:creationId xmlns:a16="http://schemas.microsoft.com/office/drawing/2014/main" id="{A8ADDC54-395F-F885-0DAE-E2D80834E959}"/>
              </a:ext>
            </a:extLst>
          </p:cNvPr>
          <p:cNvSpPr/>
          <p:nvPr/>
        </p:nvSpPr>
        <p:spPr>
          <a:xfrm>
            <a:off x="155742" y="2184763"/>
            <a:ext cx="2158422" cy="787037"/>
          </a:xfrm>
          <a:prstGeom prst="wedgeRectCallout">
            <a:avLst>
              <a:gd name="adj1" fmla="val 121105"/>
              <a:gd name="adj2" fmla="val -13221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Start typing and pause (prompt)</a:t>
            </a:r>
          </a:p>
        </p:txBody>
      </p:sp>
      <p:sp>
        <p:nvSpPr>
          <p:cNvPr id="11" name="Rectangle 10">
            <a:extLst>
              <a:ext uri="{FF2B5EF4-FFF2-40B4-BE49-F238E27FC236}">
                <a16:creationId xmlns:a16="http://schemas.microsoft.com/office/drawing/2014/main" id="{38D8650C-3369-97D8-A101-5E1406E10F2F}"/>
              </a:ext>
            </a:extLst>
          </p:cNvPr>
          <p:cNvSpPr/>
          <p:nvPr/>
        </p:nvSpPr>
        <p:spPr>
          <a:xfrm>
            <a:off x="6302828" y="2184763"/>
            <a:ext cx="2383971" cy="787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Reject suggestion: </a:t>
            </a:r>
            <a:r>
              <a:rPr lang="en-US" b="1" dirty="0">
                <a:solidFill>
                  <a:srgbClr val="FFFF00"/>
                </a:solidFill>
              </a:rPr>
              <a:t>ESC</a:t>
            </a:r>
          </a:p>
        </p:txBody>
      </p:sp>
      <p:sp>
        <p:nvSpPr>
          <p:cNvPr id="12" name="Rectangle 11">
            <a:extLst>
              <a:ext uri="{FF2B5EF4-FFF2-40B4-BE49-F238E27FC236}">
                <a16:creationId xmlns:a16="http://schemas.microsoft.com/office/drawing/2014/main" id="{E03D7C5A-C09E-D957-3D7B-BFB8AF4DDAE1}"/>
              </a:ext>
            </a:extLst>
          </p:cNvPr>
          <p:cNvSpPr/>
          <p:nvPr/>
        </p:nvSpPr>
        <p:spPr>
          <a:xfrm>
            <a:off x="4373881" y="1169126"/>
            <a:ext cx="1706880" cy="195943"/>
          </a:xfrm>
          <a:prstGeom prst="rect">
            <a:avLst/>
          </a:prstGeom>
          <a:noFill/>
          <a:ln w="762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6650223A-04EA-84BA-7632-48CC7F02EA1B}"/>
              </a:ext>
            </a:extLst>
          </p:cNvPr>
          <p:cNvSpPr/>
          <p:nvPr/>
        </p:nvSpPr>
        <p:spPr>
          <a:xfrm>
            <a:off x="2582227" y="2184763"/>
            <a:ext cx="3452538" cy="787037"/>
          </a:xfrm>
          <a:prstGeom prst="wedgeRectCallout">
            <a:avLst>
              <a:gd name="adj1" fmla="val 2530"/>
              <a:gd name="adj2" fmla="val -15799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Next suggestion: </a:t>
            </a:r>
            <a:r>
              <a:rPr lang="en-US" b="1" dirty="0">
                <a:solidFill>
                  <a:srgbClr val="FFFF00"/>
                </a:solidFill>
              </a:rPr>
              <a:t>ALT+]</a:t>
            </a:r>
            <a:br>
              <a:rPr lang="en-US" dirty="0"/>
            </a:br>
            <a:r>
              <a:rPr lang="en-US" dirty="0"/>
              <a:t>Previous suggestion: </a:t>
            </a:r>
            <a:r>
              <a:rPr lang="en-US" b="1" dirty="0">
                <a:solidFill>
                  <a:srgbClr val="FFFF00"/>
                </a:solidFill>
              </a:rPr>
              <a:t>ALT+[</a:t>
            </a:r>
            <a:r>
              <a:rPr lang="en-US" dirty="0"/>
              <a:t> </a:t>
            </a:r>
          </a:p>
        </p:txBody>
      </p:sp>
    </p:spTree>
    <p:extLst>
      <p:ext uri="{BB962C8B-B14F-4D97-AF65-F5344CB8AC3E}">
        <p14:creationId xmlns:p14="http://schemas.microsoft.com/office/powerpoint/2010/main" val="14035268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5.2 Use GitHub Copilot to generate classes</a:t>
            </a:r>
            <a:endParaRPr lang="en-US" sz="2400" dirty="0"/>
          </a:p>
        </p:txBody>
      </p:sp>
    </p:spTree>
    <p:extLst>
      <p:ext uri="{BB962C8B-B14F-4D97-AF65-F5344CB8AC3E}">
        <p14:creationId xmlns:p14="http://schemas.microsoft.com/office/powerpoint/2010/main" val="3151238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The field of computer science dedicated to creating machines that can perform tasks requiring human-like intelligence, such as problem-solving, learning, and understanding natural language. Think of learned pattern recognition in </a:t>
            </a:r>
            <a:r>
              <a:rPr lang="en-GB"/>
              <a:t>humans over time.</a:t>
            </a:r>
            <a:endParaRPr lang="en-US" dirty="0"/>
          </a:p>
        </p:txBody>
      </p:sp>
    </p:spTree>
    <p:extLst>
      <p:ext uri="{BB962C8B-B14F-4D97-AF65-F5344CB8AC3E}">
        <p14:creationId xmlns:p14="http://schemas.microsoft.com/office/powerpoint/2010/main" val="1746320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Class?</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class</a:t>
            </a:r>
            <a:r>
              <a:rPr lang="en-GB" dirty="0"/>
              <a:t> in programming is a blueprint or template for creating objects, encapsulating related data and </a:t>
            </a:r>
            <a:r>
              <a:rPr lang="en-GB" dirty="0" err="1"/>
              <a:t>behavior</a:t>
            </a:r>
            <a:r>
              <a:rPr lang="en-GB" dirty="0"/>
              <a:t>, and defining methods and variables that constitute an object's properties and actions</a:t>
            </a:r>
            <a:endParaRPr lang="en-US" dirty="0"/>
          </a:p>
        </p:txBody>
      </p:sp>
    </p:spTree>
    <p:extLst>
      <p:ext uri="{BB962C8B-B14F-4D97-AF65-F5344CB8AC3E}">
        <p14:creationId xmlns:p14="http://schemas.microsoft.com/office/powerpoint/2010/main" val="34006917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Class with Copilot</a:t>
            </a:r>
          </a:p>
        </p:txBody>
      </p:sp>
      <p:pic>
        <p:nvPicPr>
          <p:cNvPr id="3" name="Picture 2">
            <a:extLst>
              <a:ext uri="{FF2B5EF4-FFF2-40B4-BE49-F238E27FC236}">
                <a16:creationId xmlns:a16="http://schemas.microsoft.com/office/drawing/2014/main" id="{D85935DE-1416-E5D1-7754-612A1A082276}"/>
              </a:ext>
            </a:extLst>
          </p:cNvPr>
          <p:cNvPicPr>
            <a:picLocks noChangeAspect="1"/>
          </p:cNvPicPr>
          <p:nvPr/>
        </p:nvPicPr>
        <p:blipFill>
          <a:blip r:embed="rId2"/>
          <a:stretch>
            <a:fillRect/>
          </a:stretch>
        </p:blipFill>
        <p:spPr>
          <a:xfrm>
            <a:off x="187438" y="676686"/>
            <a:ext cx="3842454" cy="1561207"/>
          </a:xfrm>
          <a:prstGeom prst="rect">
            <a:avLst/>
          </a:prstGeom>
        </p:spPr>
      </p:pic>
      <p:pic>
        <p:nvPicPr>
          <p:cNvPr id="8" name="Picture 7">
            <a:extLst>
              <a:ext uri="{FF2B5EF4-FFF2-40B4-BE49-F238E27FC236}">
                <a16:creationId xmlns:a16="http://schemas.microsoft.com/office/drawing/2014/main" id="{E11B2634-804B-1680-1B5F-9CF70F8E4F98}"/>
              </a:ext>
            </a:extLst>
          </p:cNvPr>
          <p:cNvPicPr>
            <a:picLocks noChangeAspect="1"/>
          </p:cNvPicPr>
          <p:nvPr/>
        </p:nvPicPr>
        <p:blipFill>
          <a:blip r:embed="rId3"/>
          <a:stretch>
            <a:fillRect/>
          </a:stretch>
        </p:blipFill>
        <p:spPr>
          <a:xfrm>
            <a:off x="3801292" y="2417526"/>
            <a:ext cx="5195754" cy="2624580"/>
          </a:xfrm>
          <a:prstGeom prst="rect">
            <a:avLst/>
          </a:prstGeom>
        </p:spPr>
      </p:pic>
    </p:spTree>
    <p:extLst>
      <p:ext uri="{BB962C8B-B14F-4D97-AF65-F5344CB8AC3E}">
        <p14:creationId xmlns:p14="http://schemas.microsoft.com/office/powerpoint/2010/main" val="41721951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83DBD9-70E6-6E2B-0A18-E355941F5C18}"/>
              </a:ext>
            </a:extLst>
          </p:cNvPr>
          <p:cNvSpPr>
            <a:spLocks noGrp="1"/>
          </p:cNvSpPr>
          <p:nvPr>
            <p:ph type="title"/>
          </p:nvPr>
        </p:nvSpPr>
        <p:spPr/>
        <p:txBody>
          <a:bodyPr lIns="91440" tIns="45720" rIns="91440" bIns="45720" anchor="t">
            <a:noAutofit/>
          </a:bodyPr>
          <a:lstStyle/>
          <a:p>
            <a:r>
              <a:rPr lang="en-US" dirty="0">
                <a:latin typeface="Segoe Pro"/>
              </a:rPr>
              <a:t>Tips and Tricks</a:t>
            </a:r>
          </a:p>
        </p:txBody>
      </p:sp>
      <p:sp>
        <p:nvSpPr>
          <p:cNvPr id="5" name="Content Placeholder 4">
            <a:extLst>
              <a:ext uri="{FF2B5EF4-FFF2-40B4-BE49-F238E27FC236}">
                <a16:creationId xmlns:a16="http://schemas.microsoft.com/office/drawing/2014/main" id="{E20E20BD-46FE-FDB4-6FCD-93E40D76CBC4}"/>
              </a:ext>
            </a:extLst>
          </p:cNvPr>
          <p:cNvSpPr>
            <a:spLocks noGrp="1"/>
          </p:cNvSpPr>
          <p:nvPr>
            <p:ph idx="1"/>
          </p:nvPr>
        </p:nvSpPr>
        <p:spPr/>
        <p:txBody>
          <a:bodyPr/>
          <a:lstStyle/>
          <a:p>
            <a:r>
              <a:rPr lang="en-US" dirty="0"/>
              <a:t>Know what your code should look like</a:t>
            </a:r>
          </a:p>
          <a:p>
            <a:pPr lvl="1"/>
            <a:r>
              <a:rPr lang="en-US" dirty="0"/>
              <a:t>Helps you choose the best suggestion</a:t>
            </a:r>
          </a:p>
          <a:p>
            <a:r>
              <a:rPr lang="en-US" dirty="0"/>
              <a:t>Write meaningful function, class, and token names</a:t>
            </a:r>
          </a:p>
          <a:p>
            <a:pPr lvl="1"/>
            <a:r>
              <a:rPr lang="en-US" dirty="0"/>
              <a:t>More context matters to the AI</a:t>
            </a:r>
          </a:p>
          <a:p>
            <a:pPr lvl="1"/>
            <a:r>
              <a:rPr lang="en-US" dirty="0"/>
              <a:t>Remember the GIGO rule</a:t>
            </a:r>
          </a:p>
          <a:p>
            <a:r>
              <a:rPr lang="en-US" dirty="0"/>
              <a:t>Never blindly copy code snippets</a:t>
            </a:r>
          </a:p>
          <a:p>
            <a:r>
              <a:rPr lang="en-US" dirty="0"/>
              <a:t>Give GitHub Copilot an example</a:t>
            </a:r>
          </a:p>
          <a:p>
            <a:endParaRPr lang="en-US" dirty="0"/>
          </a:p>
          <a:p>
            <a:endParaRPr lang="en-US" dirty="0"/>
          </a:p>
        </p:txBody>
      </p:sp>
    </p:spTree>
    <p:extLst>
      <p:ext uri="{BB962C8B-B14F-4D97-AF65-F5344CB8AC3E}">
        <p14:creationId xmlns:p14="http://schemas.microsoft.com/office/powerpoint/2010/main" val="183783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a:xfrm>
            <a:off x="862086" y="719674"/>
            <a:ext cx="7539420" cy="3547021"/>
          </a:xfrm>
        </p:spPr>
        <p:txBody>
          <a:bodyPr vert="horz" lIns="91440" tIns="45720" rIns="91440" bIns="45720" rtlCol="0" anchor="t">
            <a:noAutofit/>
          </a:bodyPr>
          <a:lstStyle/>
          <a:p>
            <a:r>
              <a:rPr lang="en-US" dirty="0"/>
              <a:t>Make a function</a:t>
            </a:r>
          </a:p>
          <a:p>
            <a:r>
              <a:rPr lang="en-US" dirty="0"/>
              <a:t>Debug using ChatGPT</a:t>
            </a:r>
          </a:p>
          <a:p>
            <a:pPr lvl="1"/>
            <a:r>
              <a:rPr lang="en-US" dirty="0"/>
              <a:t>Custom instructions</a:t>
            </a:r>
          </a:p>
          <a:p>
            <a:pPr lvl="1"/>
            <a:r>
              <a:rPr lang="en-US" dirty="0"/>
              <a:t>Sensitivity issue</a:t>
            </a:r>
          </a:p>
          <a:p>
            <a:endParaRPr lang="en-US" dirty="0"/>
          </a:p>
        </p:txBody>
      </p:sp>
    </p:spTree>
    <p:extLst>
      <p:ext uri="{BB962C8B-B14F-4D97-AF65-F5344CB8AC3E}">
        <p14:creationId xmlns:p14="http://schemas.microsoft.com/office/powerpoint/2010/main" val="1222604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963691" y="105445"/>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000" b="1" dirty="0">
                <a:solidFill>
                  <a:schemeClr val="bg1"/>
                </a:solidFill>
              </a:rPr>
              <a:t>Lesson 6: Enhance Coding with GitHub Copilot's Comment-Based Generation</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6.1 Understand prompt engineering basics</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71" y="212466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6.2 Explore comment-based code generation</a:t>
            </a:r>
            <a:endParaRPr lang="en-US" sz="2400" dirty="0"/>
          </a:p>
        </p:txBody>
      </p:sp>
      <p:sp>
        <p:nvSpPr>
          <p:cNvPr id="3" name="Subtitle 2">
            <a:extLst>
              <a:ext uri="{FF2B5EF4-FFF2-40B4-BE49-F238E27FC236}">
                <a16:creationId xmlns:a16="http://schemas.microsoft.com/office/drawing/2014/main" id="{F42BAE52-2626-2E76-2D31-8D1F40A6F6EC}"/>
              </a:ext>
            </a:extLst>
          </p:cNvPr>
          <p:cNvSpPr txBox="1">
            <a:spLocks/>
          </p:cNvSpPr>
          <p:nvPr/>
        </p:nvSpPr>
        <p:spPr>
          <a:xfrm>
            <a:off x="3298369" y="292162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6.3 Build applications with comment-based code generation</a:t>
            </a:r>
            <a:endParaRPr lang="en-US" sz="2400" dirty="0"/>
          </a:p>
        </p:txBody>
      </p:sp>
    </p:spTree>
    <p:extLst>
      <p:ext uri="{BB962C8B-B14F-4D97-AF65-F5344CB8AC3E}">
        <p14:creationId xmlns:p14="http://schemas.microsoft.com/office/powerpoint/2010/main" val="26700794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6.1 Understand prompt engineering basics</a:t>
            </a:r>
            <a:endParaRPr lang="en-US" sz="2400" dirty="0"/>
          </a:p>
        </p:txBody>
      </p:sp>
    </p:spTree>
    <p:extLst>
      <p:ext uri="{BB962C8B-B14F-4D97-AF65-F5344CB8AC3E}">
        <p14:creationId xmlns:p14="http://schemas.microsoft.com/office/powerpoint/2010/main" val="10566116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AD703D-998C-E150-28B1-6CD6348F4CEB}"/>
              </a:ext>
            </a:extLst>
          </p:cNvPr>
          <p:cNvSpPr>
            <a:spLocks noGrp="1"/>
          </p:cNvSpPr>
          <p:nvPr>
            <p:ph type="title"/>
          </p:nvPr>
        </p:nvSpPr>
        <p:spPr/>
        <p:txBody>
          <a:bodyPr/>
          <a:lstStyle/>
          <a:p>
            <a:r>
              <a:rPr lang="en-US" dirty="0"/>
              <a:t>Prompt Engineering</a:t>
            </a:r>
          </a:p>
        </p:txBody>
      </p:sp>
      <p:sp>
        <p:nvSpPr>
          <p:cNvPr id="5" name="Content Placeholder 4">
            <a:extLst>
              <a:ext uri="{FF2B5EF4-FFF2-40B4-BE49-F238E27FC236}">
                <a16:creationId xmlns:a16="http://schemas.microsoft.com/office/drawing/2014/main" id="{088C00E8-9F8D-9C79-5F76-7AF9F3C80E11}"/>
              </a:ext>
            </a:extLst>
          </p:cNvPr>
          <p:cNvSpPr>
            <a:spLocks noGrp="1"/>
          </p:cNvSpPr>
          <p:nvPr>
            <p:ph idx="1"/>
          </p:nvPr>
        </p:nvSpPr>
        <p:spPr/>
        <p:txBody>
          <a:bodyPr/>
          <a:lstStyle/>
          <a:p>
            <a:r>
              <a:rPr lang="en-GB" b="1" i="1" dirty="0"/>
              <a:t>Prompt engineering </a:t>
            </a:r>
            <a:r>
              <a:rPr lang="en-GB" dirty="0"/>
              <a:t>is the practice of designing and refining inputs (prompts) for language models in order to elicit desired outputs, effectively guiding the model's response to achieve specific results or </a:t>
            </a:r>
            <a:r>
              <a:rPr lang="en-GB" dirty="0" err="1"/>
              <a:t>behaviors</a:t>
            </a:r>
            <a:endParaRPr lang="en-US" dirty="0"/>
          </a:p>
        </p:txBody>
      </p:sp>
    </p:spTree>
    <p:extLst>
      <p:ext uri="{BB962C8B-B14F-4D97-AF65-F5344CB8AC3E}">
        <p14:creationId xmlns:p14="http://schemas.microsoft.com/office/powerpoint/2010/main" val="68971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E5CDA-F99C-8B88-053B-8E534DFAA960}"/>
              </a:ext>
            </a:extLst>
          </p:cNvPr>
          <p:cNvSpPr>
            <a:spLocks noGrp="1"/>
          </p:cNvSpPr>
          <p:nvPr>
            <p:ph type="title"/>
          </p:nvPr>
        </p:nvSpPr>
        <p:spPr/>
        <p:txBody>
          <a:bodyPr/>
          <a:lstStyle/>
          <a:p>
            <a:r>
              <a:rPr lang="en-US" dirty="0"/>
              <a:t>Prompt Engineering Tips</a:t>
            </a:r>
          </a:p>
        </p:txBody>
      </p:sp>
      <p:sp>
        <p:nvSpPr>
          <p:cNvPr id="3" name="Content Placeholder 2">
            <a:extLst>
              <a:ext uri="{FF2B5EF4-FFF2-40B4-BE49-F238E27FC236}">
                <a16:creationId xmlns:a16="http://schemas.microsoft.com/office/drawing/2014/main" id="{46673C63-FC31-90FF-2DAA-9CEC342C0256}"/>
              </a:ext>
            </a:extLst>
          </p:cNvPr>
          <p:cNvSpPr>
            <a:spLocks noGrp="1"/>
          </p:cNvSpPr>
          <p:nvPr>
            <p:ph idx="1"/>
          </p:nvPr>
        </p:nvSpPr>
        <p:spPr/>
        <p:txBody>
          <a:bodyPr/>
          <a:lstStyle/>
          <a:p>
            <a:r>
              <a:rPr lang="en-US" dirty="0"/>
              <a:t>Start with high-level context followed by more detailed instructions</a:t>
            </a:r>
          </a:p>
          <a:p>
            <a:pPr lvl="1"/>
            <a:r>
              <a:rPr lang="en-US" dirty="0"/>
              <a:t>Provide examples</a:t>
            </a:r>
          </a:p>
          <a:p>
            <a:r>
              <a:rPr lang="en-US" dirty="0"/>
              <a:t>Open relevant files in separate editor tabs</a:t>
            </a:r>
          </a:p>
          <a:p>
            <a:pPr lvl="1"/>
            <a:r>
              <a:rPr lang="en-US" dirty="0"/>
              <a:t>Copilot's scope of context is the code editor</a:t>
            </a:r>
          </a:p>
          <a:p>
            <a:r>
              <a:rPr lang="en-US" dirty="0"/>
              <a:t>Give the AI an identity (role-play teacher and student)</a:t>
            </a:r>
          </a:p>
          <a:p>
            <a:r>
              <a:rPr lang="en-US" dirty="0"/>
              <a:t>Iterate your prompts</a:t>
            </a:r>
          </a:p>
        </p:txBody>
      </p:sp>
    </p:spTree>
    <p:extLst>
      <p:ext uri="{BB962C8B-B14F-4D97-AF65-F5344CB8AC3E}">
        <p14:creationId xmlns:p14="http://schemas.microsoft.com/office/powerpoint/2010/main" val="1845298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6EEF0-7FF5-84D9-2C40-BC80921011DB}"/>
              </a:ext>
            </a:extLst>
          </p:cNvPr>
          <p:cNvSpPr>
            <a:spLocks noGrp="1"/>
          </p:cNvSpPr>
          <p:nvPr>
            <p:ph type="title"/>
          </p:nvPr>
        </p:nvSpPr>
        <p:spPr/>
        <p:txBody>
          <a:bodyPr/>
          <a:lstStyle/>
          <a:p>
            <a:r>
              <a:rPr lang="en-US" dirty="0"/>
              <a:t> </a:t>
            </a:r>
          </a:p>
        </p:txBody>
      </p:sp>
      <p:sp>
        <p:nvSpPr>
          <p:cNvPr id="5" name="Title 1">
            <a:extLst>
              <a:ext uri="{FF2B5EF4-FFF2-40B4-BE49-F238E27FC236}">
                <a16:creationId xmlns:a16="http://schemas.microsoft.com/office/drawing/2014/main" id="{8355E8DB-9E6F-5437-4C3A-E73314FFF160}"/>
              </a:ext>
            </a:extLst>
          </p:cNvPr>
          <p:cNvSpPr txBox="1">
            <a:spLocks/>
          </p:cNvSpPr>
          <p:nvPr/>
        </p:nvSpPr>
        <p:spPr>
          <a:xfrm>
            <a:off x="1138620" y="-57149"/>
            <a:ext cx="7548179"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t>Auto GPT</a:t>
            </a:r>
          </a:p>
        </p:txBody>
      </p:sp>
      <p:pic>
        <p:nvPicPr>
          <p:cNvPr id="7" name="Picture 6">
            <a:extLst>
              <a:ext uri="{FF2B5EF4-FFF2-40B4-BE49-F238E27FC236}">
                <a16:creationId xmlns:a16="http://schemas.microsoft.com/office/drawing/2014/main" id="{E212E02F-B74B-3D39-6E47-CBA477E516A5}"/>
              </a:ext>
            </a:extLst>
          </p:cNvPr>
          <p:cNvPicPr>
            <a:picLocks noChangeAspect="1"/>
          </p:cNvPicPr>
          <p:nvPr/>
        </p:nvPicPr>
        <p:blipFill>
          <a:blip r:embed="rId3"/>
          <a:stretch>
            <a:fillRect/>
          </a:stretch>
        </p:blipFill>
        <p:spPr>
          <a:xfrm>
            <a:off x="1041375" y="644343"/>
            <a:ext cx="7061249" cy="3854814"/>
          </a:xfrm>
          <a:prstGeom prst="rect">
            <a:avLst/>
          </a:prstGeom>
        </p:spPr>
      </p:pic>
      <p:sp>
        <p:nvSpPr>
          <p:cNvPr id="3" name="TextBox 2">
            <a:extLst>
              <a:ext uri="{FF2B5EF4-FFF2-40B4-BE49-F238E27FC236}">
                <a16:creationId xmlns:a16="http://schemas.microsoft.com/office/drawing/2014/main" id="{F5CF7993-C493-8141-CCF6-8F92185EF6EB}"/>
              </a:ext>
            </a:extLst>
          </p:cNvPr>
          <p:cNvSpPr txBox="1"/>
          <p:nvPr/>
        </p:nvSpPr>
        <p:spPr>
          <a:xfrm>
            <a:off x="2561896" y="4650827"/>
            <a:ext cx="46508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ea typeface="Calibri"/>
                <a:cs typeface="Calibri"/>
              </a:rPr>
              <a:t>github.com/Significant-Gravitas/Auto-GP</a:t>
            </a:r>
          </a:p>
        </p:txBody>
      </p:sp>
    </p:spTree>
    <p:extLst>
      <p:ext uri="{BB962C8B-B14F-4D97-AF65-F5344CB8AC3E}">
        <p14:creationId xmlns:p14="http://schemas.microsoft.com/office/powerpoint/2010/main" val="83641405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6.2 Explore comment-based code generation</a:t>
            </a:r>
            <a:endParaRPr lang="en-US" sz="2400" dirty="0"/>
          </a:p>
        </p:txBody>
      </p:sp>
    </p:spTree>
    <p:extLst>
      <p:ext uri="{BB962C8B-B14F-4D97-AF65-F5344CB8AC3E}">
        <p14:creationId xmlns:p14="http://schemas.microsoft.com/office/powerpoint/2010/main" val="4263862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A subset of Artificial Intelligence that focuses on developing algorithms and statistical models to enable computers to learn from and make predictions or decisions based on data without explicit programming.</a:t>
            </a:r>
            <a:endParaRPr lang="en-US" dirty="0"/>
          </a:p>
        </p:txBody>
      </p:sp>
    </p:spTree>
    <p:extLst>
      <p:ext uri="{BB962C8B-B14F-4D97-AF65-F5344CB8AC3E}">
        <p14:creationId xmlns:p14="http://schemas.microsoft.com/office/powerpoint/2010/main" val="102888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Comment-Based Suggestions</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First order of business is learn how to write comments in your chosen language!</a:t>
            </a:r>
          </a:p>
          <a:p>
            <a:pPr lvl="1"/>
            <a:r>
              <a:rPr lang="en-US" dirty="0"/>
              <a:t>Line comments</a:t>
            </a:r>
          </a:p>
          <a:p>
            <a:pPr lvl="1"/>
            <a:r>
              <a:rPr lang="en-US" dirty="0"/>
              <a:t>Multi-line comments</a:t>
            </a:r>
          </a:p>
          <a:p>
            <a:r>
              <a:rPr lang="en-US" dirty="0"/>
              <a:t>Second is to ensure VS Code understands your language</a:t>
            </a:r>
          </a:p>
          <a:p>
            <a:pPr lvl="1"/>
            <a:r>
              <a:rPr lang="en-US" dirty="0"/>
              <a:t>Relevant runtimes, libraries, SDKs</a:t>
            </a:r>
          </a:p>
          <a:p>
            <a:pPr lvl="1"/>
            <a:r>
              <a:rPr lang="en-US" dirty="0"/>
              <a:t>VS Code language extension(s)</a:t>
            </a:r>
          </a:p>
        </p:txBody>
      </p:sp>
    </p:spTree>
    <p:extLst>
      <p:ext uri="{BB962C8B-B14F-4D97-AF65-F5344CB8AC3E}">
        <p14:creationId xmlns:p14="http://schemas.microsoft.com/office/powerpoint/2010/main" val="357104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GitHub Copilot Chat</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Chat interface for GitHub Copilot</a:t>
            </a:r>
          </a:p>
          <a:p>
            <a:r>
              <a:rPr lang="en-US" dirty="0"/>
              <a:t>Part of GitHub Copilot X</a:t>
            </a:r>
          </a:p>
          <a:p>
            <a:pPr lvl="1"/>
            <a:r>
              <a:rPr lang="en-US" dirty="0"/>
              <a:t>GPT-4 model</a:t>
            </a:r>
          </a:p>
          <a:p>
            <a:r>
              <a:rPr lang="en-US" dirty="0"/>
              <a:t>Most important use cases:</a:t>
            </a:r>
          </a:p>
          <a:p>
            <a:pPr lvl="1"/>
            <a:r>
              <a:rPr lang="en-US" dirty="0"/>
              <a:t>Generating unit test cases</a:t>
            </a:r>
          </a:p>
          <a:p>
            <a:pPr lvl="1"/>
            <a:r>
              <a:rPr lang="en-US" dirty="0"/>
              <a:t>Explaining code</a:t>
            </a:r>
          </a:p>
          <a:p>
            <a:pPr lvl="1"/>
            <a:r>
              <a:rPr lang="en-US" dirty="0"/>
              <a:t>Proposing code fixes</a:t>
            </a:r>
          </a:p>
          <a:p>
            <a:pPr lvl="1"/>
            <a:r>
              <a:rPr lang="en-US" dirty="0"/>
              <a:t>Answering coding questions</a:t>
            </a:r>
          </a:p>
          <a:p>
            <a:pPr lvl="1"/>
            <a:endParaRPr lang="en-US" dirty="0"/>
          </a:p>
        </p:txBody>
      </p:sp>
    </p:spTree>
    <p:extLst>
      <p:ext uri="{BB962C8B-B14F-4D97-AF65-F5344CB8AC3E}">
        <p14:creationId xmlns:p14="http://schemas.microsoft.com/office/powerpoint/2010/main" val="1749506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21799" y="78377"/>
            <a:ext cx="5522202" cy="1006782"/>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400" b="1" dirty="0">
                <a:solidFill>
                  <a:schemeClr val="bg1"/>
                </a:solidFill>
              </a:rPr>
              <a:t>Lesson 7: Leverage Unit Testing with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7.1 The importance of test-driven development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69" y="2329563"/>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7.2 Create unit tests with GitHub Copilot</a:t>
            </a:r>
            <a:endParaRPr lang="en-US" sz="2400" dirty="0"/>
          </a:p>
        </p:txBody>
      </p:sp>
    </p:spTree>
    <p:extLst>
      <p:ext uri="{BB962C8B-B14F-4D97-AF65-F5344CB8AC3E}">
        <p14:creationId xmlns:p14="http://schemas.microsoft.com/office/powerpoint/2010/main" val="258209056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7.1 The importance of test-driven development</a:t>
            </a:r>
            <a:endParaRPr lang="en-US" sz="2400" dirty="0"/>
          </a:p>
        </p:txBody>
      </p:sp>
    </p:spTree>
    <p:extLst>
      <p:ext uri="{BB962C8B-B14F-4D97-AF65-F5344CB8AC3E}">
        <p14:creationId xmlns:p14="http://schemas.microsoft.com/office/powerpoint/2010/main" val="20073850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Test-Driven Development (TDD)</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Software development practices designed to improve code quality and facilitate easier maintenance</a:t>
            </a:r>
          </a:p>
          <a:p>
            <a:r>
              <a:rPr lang="en-GB" dirty="0"/>
              <a:t>Regression testing: Make sure new changes don't break existing functionality</a:t>
            </a:r>
          </a:p>
          <a:p>
            <a:r>
              <a:rPr lang="en-GB" dirty="0"/>
              <a:t>Unit tests focus on testing the smallest piece of code that can be isolated in a system, usually a method or a function within a class</a:t>
            </a:r>
            <a:endParaRPr lang="en-US" dirty="0"/>
          </a:p>
        </p:txBody>
      </p:sp>
    </p:spTree>
    <p:extLst>
      <p:ext uri="{BB962C8B-B14F-4D97-AF65-F5344CB8AC3E}">
        <p14:creationId xmlns:p14="http://schemas.microsoft.com/office/powerpoint/2010/main" val="166233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583654" y="16029"/>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GB" sz="2400" b="1" dirty="0">
                <a:solidFill>
                  <a:schemeClr val="bg1"/>
                </a:solidFill>
              </a:rPr>
              <a:t>Lesson 8: Capstone: Build and Deploy an App with GitHub Copilot</a:t>
            </a:r>
            <a:endParaRPr lang="en-US" sz="2400" b="1" dirty="0">
              <a:solidFill>
                <a:schemeClr val="bg1"/>
              </a:solidFill>
            </a:endParaRP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308983" y="12304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8.1 Design, build, and test the application</a:t>
            </a:r>
            <a:endParaRPr lang="en-US" sz="20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A5250596-9089-D354-52E2-1FECD6316B16}"/>
              </a:ext>
            </a:extLst>
          </p:cNvPr>
          <p:cNvSpPr txBox="1">
            <a:spLocks/>
          </p:cNvSpPr>
          <p:nvPr/>
        </p:nvSpPr>
        <p:spPr>
          <a:xfrm>
            <a:off x="3308984" y="184225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8.2 Deploy the application to Microsoft Azure</a:t>
            </a:r>
            <a:endParaRPr lang="en-US" sz="2000" dirty="0"/>
          </a:p>
        </p:txBody>
      </p:sp>
    </p:spTree>
    <p:extLst>
      <p:ext uri="{BB962C8B-B14F-4D97-AF65-F5344CB8AC3E}">
        <p14:creationId xmlns:p14="http://schemas.microsoft.com/office/powerpoint/2010/main" val="229008195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8.1 Design, build, and test the application</a:t>
            </a:r>
          </a:p>
        </p:txBody>
      </p:sp>
    </p:spTree>
    <p:extLst>
      <p:ext uri="{BB962C8B-B14F-4D97-AF65-F5344CB8AC3E}">
        <p14:creationId xmlns:p14="http://schemas.microsoft.com/office/powerpoint/2010/main" val="22366672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715951-692F-DCB2-A954-DEA3936E2D92}"/>
              </a:ext>
            </a:extLst>
          </p:cNvPr>
          <p:cNvSpPr>
            <a:spLocks noGrp="1"/>
          </p:cNvSpPr>
          <p:nvPr>
            <p:ph type="title"/>
          </p:nvPr>
        </p:nvSpPr>
        <p:spPr/>
        <p:txBody>
          <a:bodyPr/>
          <a:lstStyle/>
          <a:p>
            <a:r>
              <a:rPr lang="en-US" dirty="0"/>
              <a:t>Solution requirements</a:t>
            </a:r>
          </a:p>
        </p:txBody>
      </p:sp>
      <p:sp>
        <p:nvSpPr>
          <p:cNvPr id="5" name="Content Placeholder 4">
            <a:extLst>
              <a:ext uri="{FF2B5EF4-FFF2-40B4-BE49-F238E27FC236}">
                <a16:creationId xmlns:a16="http://schemas.microsoft.com/office/drawing/2014/main" id="{782B8390-9E56-8A63-AF57-AAA25D24FF6B}"/>
              </a:ext>
            </a:extLst>
          </p:cNvPr>
          <p:cNvSpPr>
            <a:spLocks noGrp="1"/>
          </p:cNvSpPr>
          <p:nvPr>
            <p:ph idx="1"/>
          </p:nvPr>
        </p:nvSpPr>
        <p:spPr/>
        <p:txBody>
          <a:bodyPr/>
          <a:lstStyle/>
          <a:p>
            <a:r>
              <a:rPr lang="en-US" dirty="0"/>
              <a:t>3-page, simple POC Node.js web application</a:t>
            </a:r>
          </a:p>
          <a:p>
            <a:r>
              <a:rPr lang="en-US" dirty="0"/>
              <a:t>Unit tests to verify the page routing</a:t>
            </a:r>
          </a:p>
          <a:p>
            <a:r>
              <a:rPr lang="en-US" dirty="0"/>
              <a:t>Simple To Do app that uses file-based data storage</a:t>
            </a:r>
          </a:p>
          <a:p>
            <a:r>
              <a:rPr lang="en-US" dirty="0"/>
              <a:t>Concerns and workarounds:</a:t>
            </a:r>
          </a:p>
          <a:p>
            <a:pPr lvl="1"/>
            <a:r>
              <a:rPr lang="en-US" dirty="0"/>
              <a:t>September 2021 knowledge cut-off</a:t>
            </a:r>
          </a:p>
          <a:p>
            <a:pPr lvl="1"/>
            <a:r>
              <a:rPr lang="en-US" dirty="0"/>
              <a:t>Sometimes GitHub Copilot Chat gives current information</a:t>
            </a:r>
          </a:p>
          <a:p>
            <a:pPr lvl="1"/>
            <a:r>
              <a:rPr lang="en-US" dirty="0"/>
              <a:t>ChatGPT has a plugin architecture that supports web search</a:t>
            </a:r>
          </a:p>
        </p:txBody>
      </p:sp>
    </p:spTree>
    <p:extLst>
      <p:ext uri="{BB962C8B-B14F-4D97-AF65-F5344CB8AC3E}">
        <p14:creationId xmlns:p14="http://schemas.microsoft.com/office/powerpoint/2010/main" val="419347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8.2 Deploy the application to Microsoft Azure</a:t>
            </a:r>
            <a:endParaRPr lang="en-US" sz="2400" dirty="0"/>
          </a:p>
          <a:p>
            <a:endParaRPr lang="en-US" sz="2400" dirty="0"/>
          </a:p>
        </p:txBody>
      </p:sp>
    </p:spTree>
    <p:extLst>
      <p:ext uri="{BB962C8B-B14F-4D97-AF65-F5344CB8AC3E}">
        <p14:creationId xmlns:p14="http://schemas.microsoft.com/office/powerpoint/2010/main" val="174405086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0157A-4A4A-D77A-AB3D-5E9ADBAFB7F5}"/>
              </a:ext>
            </a:extLst>
          </p:cNvPr>
          <p:cNvSpPr>
            <a:spLocks noGrp="1"/>
          </p:cNvSpPr>
          <p:nvPr>
            <p:ph type="title"/>
          </p:nvPr>
        </p:nvSpPr>
        <p:spPr/>
        <p:txBody>
          <a:bodyPr/>
          <a:lstStyle/>
          <a:p>
            <a:r>
              <a:rPr lang="en-US" dirty="0"/>
              <a:t>Proposed architecture</a:t>
            </a:r>
          </a:p>
        </p:txBody>
      </p:sp>
      <p:pic>
        <p:nvPicPr>
          <p:cNvPr id="7" name="Picture 6">
            <a:extLst>
              <a:ext uri="{FF2B5EF4-FFF2-40B4-BE49-F238E27FC236}">
                <a16:creationId xmlns:a16="http://schemas.microsoft.com/office/drawing/2014/main" id="{C19D567C-211D-477D-2FE4-64EE6BFDF74A}"/>
              </a:ext>
            </a:extLst>
          </p:cNvPr>
          <p:cNvPicPr>
            <a:picLocks noChangeAspect="1"/>
          </p:cNvPicPr>
          <p:nvPr/>
        </p:nvPicPr>
        <p:blipFill>
          <a:blip r:embed="rId2"/>
          <a:stretch>
            <a:fillRect/>
          </a:stretch>
        </p:blipFill>
        <p:spPr>
          <a:xfrm>
            <a:off x="1605936" y="641934"/>
            <a:ext cx="5932127" cy="4258579"/>
          </a:xfrm>
          <a:prstGeom prst="rect">
            <a:avLst/>
          </a:prstGeom>
        </p:spPr>
      </p:pic>
      <p:sp>
        <p:nvSpPr>
          <p:cNvPr id="8" name="Rectangle 7">
            <a:extLst>
              <a:ext uri="{FF2B5EF4-FFF2-40B4-BE49-F238E27FC236}">
                <a16:creationId xmlns:a16="http://schemas.microsoft.com/office/drawing/2014/main" id="{7AB1EC0E-354C-EF48-20CD-D134D33CFBA1}"/>
              </a:ext>
            </a:extLst>
          </p:cNvPr>
          <p:cNvSpPr/>
          <p:nvPr/>
        </p:nvSpPr>
        <p:spPr>
          <a:xfrm>
            <a:off x="1742585" y="755556"/>
            <a:ext cx="1688244" cy="41487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1B0A10D-7E39-CCEE-C17A-72B24A0ED4A1}"/>
              </a:ext>
            </a:extLst>
          </p:cNvPr>
          <p:cNvSpPr/>
          <p:nvPr/>
        </p:nvSpPr>
        <p:spPr>
          <a:xfrm>
            <a:off x="2342431"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C7980C-BA02-57B4-B750-0AAEA7A85E96}"/>
              </a:ext>
            </a:extLst>
          </p:cNvPr>
          <p:cNvSpPr/>
          <p:nvPr/>
        </p:nvSpPr>
        <p:spPr>
          <a:xfrm>
            <a:off x="4098079"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F8E6CA-F677-3B95-6437-F500F9C5222E}"/>
              </a:ext>
            </a:extLst>
          </p:cNvPr>
          <p:cNvSpPr/>
          <p:nvPr/>
        </p:nvSpPr>
        <p:spPr>
          <a:xfrm>
            <a:off x="5765944"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03E6F-35A4-F90A-9FD9-22448F4029B9}"/>
              </a:ext>
            </a:extLst>
          </p:cNvPr>
          <p:cNvSpPr/>
          <p:nvPr/>
        </p:nvSpPr>
        <p:spPr>
          <a:xfrm>
            <a:off x="2487169" y="2875015"/>
            <a:ext cx="1378132" cy="2025498"/>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626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Neural Networks</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Computational models inspired by the human brain, consisting of interconnected nodes or neurons, which are organized in layers and designed to recognize patterns and process complex data by adjusting the connections between nodes through a learning process.</a:t>
            </a:r>
            <a:endParaRPr lang="en-US" dirty="0"/>
          </a:p>
        </p:txBody>
      </p:sp>
    </p:spTree>
    <p:extLst>
      <p:ext uri="{BB962C8B-B14F-4D97-AF65-F5344CB8AC3E}">
        <p14:creationId xmlns:p14="http://schemas.microsoft.com/office/powerpoint/2010/main" val="145248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Tree>
    <p:extLst>
      <p:ext uri="{BB962C8B-B14F-4D97-AF65-F5344CB8AC3E}">
        <p14:creationId xmlns:p14="http://schemas.microsoft.com/office/powerpoint/2010/main" val="134841086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7.2 Create unit tests with GitHub Copilot</a:t>
            </a:r>
          </a:p>
        </p:txBody>
      </p:sp>
    </p:spTree>
    <p:extLst>
      <p:ext uri="{BB962C8B-B14F-4D97-AF65-F5344CB8AC3E}">
        <p14:creationId xmlns:p14="http://schemas.microsoft.com/office/powerpoint/2010/main" val="38311662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Unit Tests with GitHub Copilot</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With GitHub Copilot Chat:</a:t>
            </a:r>
          </a:p>
          <a:p>
            <a:pPr lvl="1"/>
            <a:r>
              <a:rPr lang="en-GB" dirty="0"/>
              <a:t>Select function</a:t>
            </a:r>
          </a:p>
          <a:p>
            <a:pPr lvl="1"/>
            <a:r>
              <a:rPr lang="en-GB" dirty="0"/>
              <a:t>Prompt </a:t>
            </a:r>
            <a:r>
              <a:rPr lang="en-GB" b="1" dirty="0"/>
              <a:t>/tests</a:t>
            </a:r>
          </a:p>
          <a:p>
            <a:pPr lvl="1"/>
            <a:r>
              <a:rPr lang="en-GB" dirty="0"/>
              <a:t>Done!</a:t>
            </a:r>
          </a:p>
          <a:p>
            <a:r>
              <a:rPr lang="en-US" dirty="0"/>
              <a:t>Remember to keep your code and test files open in VS Code</a:t>
            </a:r>
          </a:p>
        </p:txBody>
      </p:sp>
    </p:spTree>
    <p:extLst>
      <p:ext uri="{BB962C8B-B14F-4D97-AF65-F5344CB8AC3E}">
        <p14:creationId xmlns:p14="http://schemas.microsoft.com/office/powerpoint/2010/main" val="2945585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Tree>
    <p:extLst>
      <p:ext uri="{BB962C8B-B14F-4D97-AF65-F5344CB8AC3E}">
        <p14:creationId xmlns:p14="http://schemas.microsoft.com/office/powerpoint/2010/main" val="21884318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6.3 Build applications with comment-based code generation</a:t>
            </a:r>
            <a:endParaRPr lang="en-US" sz="2400" dirty="0"/>
          </a:p>
        </p:txBody>
      </p:sp>
    </p:spTree>
    <p:extLst>
      <p:ext uri="{BB962C8B-B14F-4D97-AF65-F5344CB8AC3E}">
        <p14:creationId xmlns:p14="http://schemas.microsoft.com/office/powerpoint/2010/main" val="6714335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2CF7DC25-3733-0E8C-0E40-2D96E1D64E1A}"/>
              </a:ext>
            </a:extLst>
          </p:cNvPr>
          <p:cNvSpPr>
            <a:spLocks noGrp="1"/>
          </p:cNvSpPr>
          <p:nvPr>
            <p:ph idx="1"/>
          </p:nvPr>
        </p:nvSpPr>
        <p:spPr/>
        <p:txBody>
          <a:bodyPr/>
          <a:lstStyle/>
          <a:p>
            <a:r>
              <a:rPr lang="en-US" dirty="0"/>
              <a:t>Build app using comments</a:t>
            </a:r>
          </a:p>
          <a:p>
            <a:r>
              <a:rPr lang="en-US" dirty="0"/>
              <a:t>Publish to GitHub</a:t>
            </a:r>
          </a:p>
          <a:p>
            <a:r>
              <a:rPr lang="en-US" dirty="0"/>
              <a:t>Use Copilot for PRs</a:t>
            </a:r>
          </a:p>
          <a:p>
            <a:r>
              <a:rPr lang="en-US" dirty="0"/>
              <a:t>Use Copilot for Docs</a:t>
            </a:r>
          </a:p>
        </p:txBody>
      </p:sp>
    </p:spTree>
    <p:extLst>
      <p:ext uri="{BB962C8B-B14F-4D97-AF65-F5344CB8AC3E}">
        <p14:creationId xmlns:p14="http://schemas.microsoft.com/office/powerpoint/2010/main" val="381535455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4.4 Add GitHub Copilot to </a:t>
            </a:r>
            <a:r>
              <a:rPr lang="en-US" sz="2400" dirty="0" err="1"/>
              <a:t>Neovim</a:t>
            </a:r>
            <a:endParaRPr lang="en-GB" sz="2400" dirty="0"/>
          </a:p>
          <a:p>
            <a:endParaRPr lang="en-US" sz="2400" dirty="0"/>
          </a:p>
        </p:txBody>
      </p:sp>
    </p:spTree>
    <p:extLst>
      <p:ext uri="{BB962C8B-B14F-4D97-AF65-F5344CB8AC3E}">
        <p14:creationId xmlns:p14="http://schemas.microsoft.com/office/powerpoint/2010/main" val="31901993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Vim/</a:t>
            </a:r>
            <a:r>
              <a:rPr lang="en-US" dirty="0" err="1"/>
              <a:t>Neovim</a:t>
            </a:r>
            <a:endParaRPr lang="en-US" dirty="0"/>
          </a:p>
        </p:txBody>
      </p:sp>
      <p:pic>
        <p:nvPicPr>
          <p:cNvPr id="3" name="Picture 2">
            <a:extLst>
              <a:ext uri="{FF2B5EF4-FFF2-40B4-BE49-F238E27FC236}">
                <a16:creationId xmlns:a16="http://schemas.microsoft.com/office/drawing/2014/main" id="{F968129B-C625-5377-2357-75B83EE5082E}"/>
              </a:ext>
            </a:extLst>
          </p:cNvPr>
          <p:cNvPicPr>
            <a:picLocks noChangeAspect="1"/>
          </p:cNvPicPr>
          <p:nvPr/>
        </p:nvPicPr>
        <p:blipFill>
          <a:blip r:embed="rId2"/>
          <a:stretch>
            <a:fillRect/>
          </a:stretch>
        </p:blipFill>
        <p:spPr>
          <a:xfrm>
            <a:off x="482439" y="1054975"/>
            <a:ext cx="8179121" cy="3255416"/>
          </a:xfrm>
          <a:prstGeom prst="rect">
            <a:avLst/>
          </a:prstGeom>
        </p:spPr>
      </p:pic>
    </p:spTree>
    <p:extLst>
      <p:ext uri="{BB962C8B-B14F-4D97-AF65-F5344CB8AC3E}">
        <p14:creationId xmlns:p14="http://schemas.microsoft.com/office/powerpoint/2010/main" val="2110801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US" dirty="0"/>
              <a:t>Set up IDEs</a:t>
            </a:r>
          </a:p>
          <a:p>
            <a:r>
              <a:rPr lang="en-US" dirty="0"/>
              <a:t>Test them</a:t>
            </a:r>
          </a:p>
          <a:p>
            <a:endParaRPr lang="en-US" dirty="0"/>
          </a:p>
        </p:txBody>
      </p:sp>
    </p:spTree>
    <p:extLst>
      <p:ext uri="{BB962C8B-B14F-4D97-AF65-F5344CB8AC3E}">
        <p14:creationId xmlns:p14="http://schemas.microsoft.com/office/powerpoint/2010/main" val="31605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3.3 Highlight key features and benefits of GitHub Copilot</a:t>
            </a:r>
            <a:endParaRPr lang="en-US" dirty="0"/>
          </a:p>
        </p:txBody>
      </p:sp>
    </p:spTree>
    <p:extLst>
      <p:ext uri="{BB962C8B-B14F-4D97-AF65-F5344CB8AC3E}">
        <p14:creationId xmlns:p14="http://schemas.microsoft.com/office/powerpoint/2010/main" val="3136391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C94BF4-55BB-20F8-E44D-EBB95CF0B647}"/>
              </a:ext>
            </a:extLst>
          </p:cNvPr>
          <p:cNvSpPr>
            <a:spLocks noGrp="1"/>
          </p:cNvSpPr>
          <p:nvPr>
            <p:ph type="title"/>
          </p:nvPr>
        </p:nvSpPr>
        <p:spPr/>
        <p:txBody>
          <a:bodyPr/>
          <a:lstStyle/>
          <a:p>
            <a:r>
              <a:rPr lang="en-US" dirty="0"/>
              <a:t> </a:t>
            </a:r>
          </a:p>
        </p:txBody>
      </p:sp>
      <p:grpSp>
        <p:nvGrpSpPr>
          <p:cNvPr id="29" name="Group 28">
            <a:extLst>
              <a:ext uri="{FF2B5EF4-FFF2-40B4-BE49-F238E27FC236}">
                <a16:creationId xmlns:a16="http://schemas.microsoft.com/office/drawing/2014/main" id="{557F4563-1F52-2942-91A5-B99915795DF5}"/>
              </a:ext>
            </a:extLst>
          </p:cNvPr>
          <p:cNvGrpSpPr/>
          <p:nvPr/>
        </p:nvGrpSpPr>
        <p:grpSpPr>
          <a:xfrm>
            <a:off x="942782" y="820229"/>
            <a:ext cx="1175302" cy="1276015"/>
            <a:chOff x="2109686" y="1640458"/>
            <a:chExt cx="2350604" cy="2552030"/>
          </a:xfrm>
        </p:grpSpPr>
        <p:pic>
          <p:nvPicPr>
            <p:cNvPr id="20" name="Picture 19" descr="A picture containing text, sign&#10;&#10;Description automatically generated">
              <a:extLst>
                <a:ext uri="{FF2B5EF4-FFF2-40B4-BE49-F238E27FC236}">
                  <a16:creationId xmlns:a16="http://schemas.microsoft.com/office/drawing/2014/main" id="{A9BCEBA9-6FF4-2110-BBE2-18FB726D2B05}"/>
                </a:ext>
              </a:extLst>
            </p:cNvPr>
            <p:cNvPicPr>
              <a:picLocks noChangeAspect="1"/>
            </p:cNvPicPr>
            <p:nvPr/>
          </p:nvPicPr>
          <p:blipFill>
            <a:blip r:embed="rId2"/>
            <a:stretch>
              <a:fillRect/>
            </a:stretch>
          </p:blipFill>
          <p:spPr>
            <a:xfrm>
              <a:off x="2109686" y="1640458"/>
              <a:ext cx="2350604" cy="2350604"/>
            </a:xfrm>
            <a:prstGeom prst="rect">
              <a:avLst/>
            </a:prstGeom>
          </p:spPr>
        </p:pic>
        <p:sp>
          <p:nvSpPr>
            <p:cNvPr id="27" name="TextBox 26">
              <a:extLst>
                <a:ext uri="{FF2B5EF4-FFF2-40B4-BE49-F238E27FC236}">
                  <a16:creationId xmlns:a16="http://schemas.microsoft.com/office/drawing/2014/main" id="{FCDFE879-D651-F5D4-CC93-87E38EBB8B5F}"/>
                </a:ext>
              </a:extLst>
            </p:cNvPr>
            <p:cNvSpPr txBox="1"/>
            <p:nvPr/>
          </p:nvSpPr>
          <p:spPr>
            <a:xfrm>
              <a:off x="2408349" y="3570217"/>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REST API</a:t>
              </a:r>
            </a:p>
          </p:txBody>
        </p:sp>
      </p:grpSp>
      <p:grpSp>
        <p:nvGrpSpPr>
          <p:cNvPr id="31" name="Group 30">
            <a:extLst>
              <a:ext uri="{FF2B5EF4-FFF2-40B4-BE49-F238E27FC236}">
                <a16:creationId xmlns:a16="http://schemas.microsoft.com/office/drawing/2014/main" id="{B9295D42-F608-E7A3-587E-C0B5C7A7817E}"/>
              </a:ext>
            </a:extLst>
          </p:cNvPr>
          <p:cNvGrpSpPr/>
          <p:nvPr/>
        </p:nvGrpSpPr>
        <p:grpSpPr>
          <a:xfrm>
            <a:off x="3945900" y="736643"/>
            <a:ext cx="1317965" cy="1342474"/>
            <a:chOff x="6766008" y="1484286"/>
            <a:chExt cx="2635929" cy="2684947"/>
          </a:xfrm>
        </p:grpSpPr>
        <p:pic>
          <p:nvPicPr>
            <p:cNvPr id="26" name="Picture 25" descr="Shape, icon&#10;&#10;Description automatically generated with medium confidence">
              <a:extLst>
                <a:ext uri="{FF2B5EF4-FFF2-40B4-BE49-F238E27FC236}">
                  <a16:creationId xmlns:a16="http://schemas.microsoft.com/office/drawing/2014/main" id="{F3948E57-1479-0959-7FAE-2EBE7775B402}"/>
                </a:ext>
              </a:extLst>
            </p:cNvPr>
            <p:cNvPicPr>
              <a:picLocks noChangeAspect="1"/>
            </p:cNvPicPr>
            <p:nvPr/>
          </p:nvPicPr>
          <p:blipFill>
            <a:blip r:embed="rId3"/>
            <a:stretch>
              <a:fillRect/>
            </a:stretch>
          </p:blipFill>
          <p:spPr>
            <a:xfrm>
              <a:off x="6766008" y="1484286"/>
              <a:ext cx="2635929" cy="2635929"/>
            </a:xfrm>
            <a:prstGeom prst="rect">
              <a:avLst/>
            </a:prstGeom>
          </p:spPr>
        </p:pic>
        <p:sp>
          <p:nvSpPr>
            <p:cNvPr id="28" name="TextBox 27">
              <a:extLst>
                <a:ext uri="{FF2B5EF4-FFF2-40B4-BE49-F238E27FC236}">
                  <a16:creationId xmlns:a16="http://schemas.microsoft.com/office/drawing/2014/main" id="{B6336A91-2183-E4B1-9323-78680A517C5E}"/>
                </a:ext>
              </a:extLst>
            </p:cNvPr>
            <p:cNvSpPr txBox="1"/>
            <p:nvPr/>
          </p:nvSpPr>
          <p:spPr>
            <a:xfrm>
              <a:off x="7202578" y="3546962"/>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Prediction</a:t>
              </a:r>
            </a:p>
          </p:txBody>
        </p:sp>
      </p:grpSp>
      <p:grpSp>
        <p:nvGrpSpPr>
          <p:cNvPr id="33" name="Group 32">
            <a:extLst>
              <a:ext uri="{FF2B5EF4-FFF2-40B4-BE49-F238E27FC236}">
                <a16:creationId xmlns:a16="http://schemas.microsoft.com/office/drawing/2014/main" id="{5F329C3E-243D-1972-0E5B-AE8C961B338E}"/>
              </a:ext>
            </a:extLst>
          </p:cNvPr>
          <p:cNvGrpSpPr/>
          <p:nvPr/>
        </p:nvGrpSpPr>
        <p:grpSpPr>
          <a:xfrm>
            <a:off x="6922855" y="550416"/>
            <a:ext cx="1666717" cy="1666717"/>
            <a:chOff x="12647918" y="1135533"/>
            <a:chExt cx="3333434" cy="3333434"/>
          </a:xfrm>
        </p:grpSpPr>
        <p:pic>
          <p:nvPicPr>
            <p:cNvPr id="22" name="Picture 21" descr="A picture containing text&#10;&#10;Description automatically generated">
              <a:extLst>
                <a:ext uri="{FF2B5EF4-FFF2-40B4-BE49-F238E27FC236}">
                  <a16:creationId xmlns:a16="http://schemas.microsoft.com/office/drawing/2014/main" id="{BCCBB354-8B2E-C41E-7FE4-AAA262D97E63}"/>
                </a:ext>
              </a:extLst>
            </p:cNvPr>
            <p:cNvPicPr>
              <a:picLocks noChangeAspect="1"/>
            </p:cNvPicPr>
            <p:nvPr/>
          </p:nvPicPr>
          <p:blipFill>
            <a:blip r:embed="rId4"/>
            <a:stretch>
              <a:fillRect/>
            </a:stretch>
          </p:blipFill>
          <p:spPr>
            <a:xfrm>
              <a:off x="12647918" y="1135533"/>
              <a:ext cx="3333434" cy="3333434"/>
            </a:xfrm>
            <a:prstGeom prst="rect">
              <a:avLst/>
            </a:prstGeom>
          </p:spPr>
        </p:pic>
        <p:sp>
          <p:nvSpPr>
            <p:cNvPr id="30" name="TextBox 29">
              <a:extLst>
                <a:ext uri="{FF2B5EF4-FFF2-40B4-BE49-F238E27FC236}">
                  <a16:creationId xmlns:a16="http://schemas.microsoft.com/office/drawing/2014/main" id="{3A278335-EE68-BC7E-B813-02541228A7FB}"/>
                </a:ext>
              </a:extLst>
            </p:cNvPr>
            <p:cNvSpPr txBox="1"/>
            <p:nvPr/>
          </p:nvSpPr>
          <p:spPr>
            <a:xfrm>
              <a:off x="13033420" y="3304375"/>
              <a:ext cx="2542831"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New data</a:t>
              </a:r>
            </a:p>
          </p:txBody>
        </p:sp>
      </p:grpSp>
      <p:grpSp>
        <p:nvGrpSpPr>
          <p:cNvPr id="49" name="Group 48">
            <a:extLst>
              <a:ext uri="{FF2B5EF4-FFF2-40B4-BE49-F238E27FC236}">
                <a16:creationId xmlns:a16="http://schemas.microsoft.com/office/drawing/2014/main" id="{0AB68C74-E3DE-A1DE-0E89-1234003A49DF}"/>
              </a:ext>
            </a:extLst>
          </p:cNvPr>
          <p:cNvGrpSpPr/>
          <p:nvPr/>
        </p:nvGrpSpPr>
        <p:grpSpPr>
          <a:xfrm>
            <a:off x="3908233" y="3608576"/>
            <a:ext cx="1393299" cy="1171103"/>
            <a:chOff x="6484674" y="7117331"/>
            <a:chExt cx="2786597" cy="2342205"/>
          </a:xfrm>
        </p:grpSpPr>
        <p:pic>
          <p:nvPicPr>
            <p:cNvPr id="16" name="Picture 15" descr="A picture containing graphical user interface&#10;&#10;Description automatically generated">
              <a:extLst>
                <a:ext uri="{FF2B5EF4-FFF2-40B4-BE49-F238E27FC236}">
                  <a16:creationId xmlns:a16="http://schemas.microsoft.com/office/drawing/2014/main" id="{73908501-9652-78E7-A743-EB9194BD94FE}"/>
                </a:ext>
              </a:extLst>
            </p:cNvPr>
            <p:cNvPicPr>
              <a:picLocks noChangeAspect="1"/>
            </p:cNvPicPr>
            <p:nvPr/>
          </p:nvPicPr>
          <p:blipFill>
            <a:blip r:embed="rId5"/>
            <a:stretch>
              <a:fillRect/>
            </a:stretch>
          </p:blipFill>
          <p:spPr>
            <a:xfrm>
              <a:off x="6753756" y="7117331"/>
              <a:ext cx="2235537" cy="2235537"/>
            </a:xfrm>
            <a:prstGeom prst="rect">
              <a:avLst/>
            </a:prstGeom>
          </p:spPr>
        </p:pic>
        <p:sp>
          <p:nvSpPr>
            <p:cNvPr id="34" name="TextBox 33">
              <a:extLst>
                <a:ext uri="{FF2B5EF4-FFF2-40B4-BE49-F238E27FC236}">
                  <a16:creationId xmlns:a16="http://schemas.microsoft.com/office/drawing/2014/main" id="{FD18A0D3-A5D2-C662-667A-036F80CEC395}"/>
                </a:ext>
              </a:extLst>
            </p:cNvPr>
            <p:cNvSpPr txBox="1"/>
            <p:nvPr/>
          </p:nvSpPr>
          <p:spPr>
            <a:xfrm>
              <a:off x="6484674" y="883726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Big compute</a:t>
              </a:r>
            </a:p>
          </p:txBody>
        </p:sp>
      </p:grpSp>
      <p:grpSp>
        <p:nvGrpSpPr>
          <p:cNvPr id="37" name="Group 36">
            <a:extLst>
              <a:ext uri="{FF2B5EF4-FFF2-40B4-BE49-F238E27FC236}">
                <a16:creationId xmlns:a16="http://schemas.microsoft.com/office/drawing/2014/main" id="{576797AA-8C1D-F3F0-ADE3-6CFFCAA3AF9F}"/>
              </a:ext>
            </a:extLst>
          </p:cNvPr>
          <p:cNvGrpSpPr/>
          <p:nvPr/>
        </p:nvGrpSpPr>
        <p:grpSpPr>
          <a:xfrm>
            <a:off x="3908233" y="2217133"/>
            <a:ext cx="1393299" cy="1213024"/>
            <a:chOff x="7131535" y="4335221"/>
            <a:chExt cx="2786597" cy="2426047"/>
          </a:xfrm>
        </p:grpSpPr>
        <p:sp>
          <p:nvSpPr>
            <p:cNvPr id="32" name="TextBox 31">
              <a:extLst>
                <a:ext uri="{FF2B5EF4-FFF2-40B4-BE49-F238E27FC236}">
                  <a16:creationId xmlns:a16="http://schemas.microsoft.com/office/drawing/2014/main" id="{9E6F02E0-5227-BA9E-E6DC-1D3F14FD0892}"/>
                </a:ext>
              </a:extLst>
            </p:cNvPr>
            <p:cNvSpPr txBox="1"/>
            <p:nvPr/>
          </p:nvSpPr>
          <p:spPr>
            <a:xfrm>
              <a:off x="7131535" y="6138997"/>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Pattern</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identification</a:t>
              </a:r>
            </a:p>
          </p:txBody>
        </p:sp>
        <p:pic>
          <p:nvPicPr>
            <p:cNvPr id="36" name="Picture 35" descr="Icon, Teams&#10;&#10;Description automatically generated">
              <a:extLst>
                <a:ext uri="{FF2B5EF4-FFF2-40B4-BE49-F238E27FC236}">
                  <a16:creationId xmlns:a16="http://schemas.microsoft.com/office/drawing/2014/main" id="{F7419A90-D572-08DA-8595-B1A2ABB655FD}"/>
                </a:ext>
              </a:extLst>
            </p:cNvPr>
            <p:cNvPicPr>
              <a:picLocks noChangeAspect="1"/>
            </p:cNvPicPr>
            <p:nvPr/>
          </p:nvPicPr>
          <p:blipFill>
            <a:blip r:embed="rId6"/>
            <a:stretch>
              <a:fillRect/>
            </a:stretch>
          </p:blipFill>
          <p:spPr>
            <a:xfrm>
              <a:off x="7736304" y="4335221"/>
              <a:ext cx="1750386" cy="1750386"/>
            </a:xfrm>
            <a:prstGeom prst="rect">
              <a:avLst/>
            </a:prstGeom>
          </p:spPr>
        </p:pic>
      </p:grpSp>
      <p:grpSp>
        <p:nvGrpSpPr>
          <p:cNvPr id="40" name="Group 39">
            <a:extLst>
              <a:ext uri="{FF2B5EF4-FFF2-40B4-BE49-F238E27FC236}">
                <a16:creationId xmlns:a16="http://schemas.microsoft.com/office/drawing/2014/main" id="{BA85B6AF-C2F5-F00C-6271-A62ADF85629A}"/>
              </a:ext>
            </a:extLst>
          </p:cNvPr>
          <p:cNvGrpSpPr/>
          <p:nvPr/>
        </p:nvGrpSpPr>
        <p:grpSpPr>
          <a:xfrm>
            <a:off x="7059564" y="2181328"/>
            <a:ext cx="1393299" cy="1184876"/>
            <a:chOff x="14420626" y="4335221"/>
            <a:chExt cx="2786597" cy="2369751"/>
          </a:xfrm>
        </p:grpSpPr>
        <p:pic>
          <p:nvPicPr>
            <p:cNvPr id="14" name="Picture 13" descr="Shape, circle&#10;&#10;Description automatically generated">
              <a:extLst>
                <a:ext uri="{FF2B5EF4-FFF2-40B4-BE49-F238E27FC236}">
                  <a16:creationId xmlns:a16="http://schemas.microsoft.com/office/drawing/2014/main" id="{459A81FD-6852-9DD6-3C37-3F9EDE2BBBB1}"/>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38" name="TextBox 37">
              <a:extLst>
                <a:ext uri="{FF2B5EF4-FFF2-40B4-BE49-F238E27FC236}">
                  <a16:creationId xmlns:a16="http://schemas.microsoft.com/office/drawing/2014/main" id="{E92EAEBF-1640-390C-D5C8-8F8C159E2E4D}"/>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grpSp>
        <p:nvGrpSpPr>
          <p:cNvPr id="4" name="Group 3">
            <a:extLst>
              <a:ext uri="{FF2B5EF4-FFF2-40B4-BE49-F238E27FC236}">
                <a16:creationId xmlns:a16="http://schemas.microsoft.com/office/drawing/2014/main" id="{98D1939B-DB03-6B8E-BEE0-2A4A68B6CC99}"/>
              </a:ext>
            </a:extLst>
          </p:cNvPr>
          <p:cNvGrpSpPr/>
          <p:nvPr/>
        </p:nvGrpSpPr>
        <p:grpSpPr>
          <a:xfrm>
            <a:off x="833784" y="2301032"/>
            <a:ext cx="1393299" cy="2377408"/>
            <a:chOff x="833784" y="2301032"/>
            <a:chExt cx="1393299" cy="2377408"/>
          </a:xfrm>
        </p:grpSpPr>
        <p:grpSp>
          <p:nvGrpSpPr>
            <p:cNvPr id="42" name="Group 41">
              <a:extLst>
                <a:ext uri="{FF2B5EF4-FFF2-40B4-BE49-F238E27FC236}">
                  <a16:creationId xmlns:a16="http://schemas.microsoft.com/office/drawing/2014/main" id="{14BC6781-E92F-701E-6E6B-C54AB3C8D8C5}"/>
                </a:ext>
              </a:extLst>
            </p:cNvPr>
            <p:cNvGrpSpPr/>
            <p:nvPr/>
          </p:nvGrpSpPr>
          <p:grpSpPr>
            <a:xfrm>
              <a:off x="833784" y="2301032"/>
              <a:ext cx="1393299" cy="1293771"/>
              <a:chOff x="1292189" y="4840925"/>
              <a:chExt cx="2786597" cy="2587541"/>
            </a:xfrm>
          </p:grpSpPr>
          <p:pic>
            <p:nvPicPr>
              <p:cNvPr id="18" name="Picture 17" descr="Icon&#10;&#10;Description automatically generated">
                <a:extLst>
                  <a:ext uri="{FF2B5EF4-FFF2-40B4-BE49-F238E27FC236}">
                    <a16:creationId xmlns:a16="http://schemas.microsoft.com/office/drawing/2014/main" id="{A97D1E91-C177-374B-670E-D91EA3B8A12F}"/>
                  </a:ext>
                </a:extLst>
              </p:cNvPr>
              <p:cNvPicPr>
                <a:picLocks noChangeAspect="1"/>
              </p:cNvPicPr>
              <p:nvPr/>
            </p:nvPicPr>
            <p:blipFill>
              <a:blip r:embed="rId8"/>
              <a:stretch>
                <a:fillRect/>
              </a:stretch>
            </p:blipFill>
            <p:spPr>
              <a:xfrm>
                <a:off x="1637181" y="4840925"/>
                <a:ext cx="2096615" cy="2096615"/>
              </a:xfrm>
              <a:prstGeom prst="rect">
                <a:avLst/>
              </a:prstGeom>
            </p:spPr>
          </p:pic>
          <p:sp>
            <p:nvSpPr>
              <p:cNvPr id="39" name="TextBox 38">
                <a:extLst>
                  <a:ext uri="{FF2B5EF4-FFF2-40B4-BE49-F238E27FC236}">
                    <a16:creationId xmlns:a16="http://schemas.microsoft.com/office/drawing/2014/main" id="{E2552F30-B658-4F40-81D6-B376211B15E3}"/>
                  </a:ext>
                </a:extLst>
              </p:cNvPr>
              <p:cNvSpPr txBox="1"/>
              <p:nvPr/>
            </p:nvSpPr>
            <p:spPr>
              <a:xfrm>
                <a:off x="1292189" y="680619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Training</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data</a:t>
                </a:r>
              </a:p>
            </p:txBody>
          </p:sp>
        </p:grpSp>
        <p:grpSp>
          <p:nvGrpSpPr>
            <p:cNvPr id="45" name="Group 44">
              <a:extLst>
                <a:ext uri="{FF2B5EF4-FFF2-40B4-BE49-F238E27FC236}">
                  <a16:creationId xmlns:a16="http://schemas.microsoft.com/office/drawing/2014/main" id="{5709A9DC-51C0-C1BC-168A-D22907BC79DE}"/>
                </a:ext>
              </a:extLst>
            </p:cNvPr>
            <p:cNvGrpSpPr/>
            <p:nvPr/>
          </p:nvGrpSpPr>
          <p:grpSpPr>
            <a:xfrm>
              <a:off x="833784" y="3542003"/>
              <a:ext cx="1393299" cy="1136437"/>
              <a:chOff x="1597044" y="7084005"/>
              <a:chExt cx="2786597" cy="2272874"/>
            </a:xfrm>
          </p:grpSpPr>
          <p:sp>
            <p:nvSpPr>
              <p:cNvPr id="41" name="TextBox 40">
                <a:extLst>
                  <a:ext uri="{FF2B5EF4-FFF2-40B4-BE49-F238E27FC236}">
                    <a16:creationId xmlns:a16="http://schemas.microsoft.com/office/drawing/2014/main" id="{30A6C3B2-EC92-B20F-2ED8-7F288F0BBCF5}"/>
                  </a:ext>
                </a:extLst>
              </p:cNvPr>
              <p:cNvSpPr txBox="1"/>
              <p:nvPr/>
            </p:nvSpPr>
            <p:spPr>
              <a:xfrm>
                <a:off x="1597044" y="8734608"/>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Test data</a:t>
                </a:r>
              </a:p>
            </p:txBody>
          </p:sp>
          <p:pic>
            <p:nvPicPr>
              <p:cNvPr id="44" name="Picture 43" descr="Text&#10;&#10;Description automatically generated">
                <a:extLst>
                  <a:ext uri="{FF2B5EF4-FFF2-40B4-BE49-F238E27FC236}">
                    <a16:creationId xmlns:a16="http://schemas.microsoft.com/office/drawing/2014/main" id="{DB483BFA-0780-0410-B605-2D8C782FC0CA}"/>
                  </a:ext>
                </a:extLst>
              </p:cNvPr>
              <p:cNvPicPr>
                <a:picLocks noChangeAspect="1"/>
              </p:cNvPicPr>
              <p:nvPr/>
            </p:nvPicPr>
            <p:blipFill>
              <a:blip r:embed="rId9"/>
              <a:stretch>
                <a:fillRect/>
              </a:stretch>
            </p:blipFill>
            <p:spPr>
              <a:xfrm>
                <a:off x="1931111" y="7084005"/>
                <a:ext cx="2137032" cy="2137032"/>
              </a:xfrm>
              <a:prstGeom prst="rect">
                <a:avLst/>
              </a:prstGeom>
            </p:spPr>
          </p:pic>
        </p:grpSp>
      </p:grpSp>
      <p:grpSp>
        <p:nvGrpSpPr>
          <p:cNvPr id="46" name="Group 45">
            <a:extLst>
              <a:ext uri="{FF2B5EF4-FFF2-40B4-BE49-F238E27FC236}">
                <a16:creationId xmlns:a16="http://schemas.microsoft.com/office/drawing/2014/main" id="{A3EA9456-7FE4-2C07-11D8-33689DEF0874}"/>
              </a:ext>
            </a:extLst>
          </p:cNvPr>
          <p:cNvGrpSpPr/>
          <p:nvPr/>
        </p:nvGrpSpPr>
        <p:grpSpPr>
          <a:xfrm>
            <a:off x="7059564" y="3594803"/>
            <a:ext cx="1393299" cy="1184876"/>
            <a:chOff x="14420626" y="4335221"/>
            <a:chExt cx="2786597" cy="2369751"/>
          </a:xfrm>
        </p:grpSpPr>
        <p:pic>
          <p:nvPicPr>
            <p:cNvPr id="47" name="Picture 46" descr="Shape, circle&#10;&#10;Description automatically generated">
              <a:extLst>
                <a:ext uri="{FF2B5EF4-FFF2-40B4-BE49-F238E27FC236}">
                  <a16:creationId xmlns:a16="http://schemas.microsoft.com/office/drawing/2014/main" id="{400BA829-2BDA-C91B-101C-55833F7F9D20}"/>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48" name="TextBox 47">
              <a:extLst>
                <a:ext uri="{FF2B5EF4-FFF2-40B4-BE49-F238E27FC236}">
                  <a16:creationId xmlns:a16="http://schemas.microsoft.com/office/drawing/2014/main" id="{8922B429-5CCC-3691-3986-9CEA49A3E692}"/>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sp>
        <p:nvSpPr>
          <p:cNvPr id="50" name="Arrow: Right 49">
            <a:extLst>
              <a:ext uri="{FF2B5EF4-FFF2-40B4-BE49-F238E27FC236}">
                <a16:creationId xmlns:a16="http://schemas.microsoft.com/office/drawing/2014/main" id="{2C8566C5-ECAD-858A-AC41-2F42B0486EF3}"/>
              </a:ext>
            </a:extLst>
          </p:cNvPr>
          <p:cNvSpPr/>
          <p:nvPr/>
        </p:nvSpPr>
        <p:spPr>
          <a:xfrm rot="1507599">
            <a:off x="2123068"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Arrow: Right 50">
            <a:extLst>
              <a:ext uri="{FF2B5EF4-FFF2-40B4-BE49-F238E27FC236}">
                <a16:creationId xmlns:a16="http://schemas.microsoft.com/office/drawing/2014/main" id="{1DDF7F6D-D02E-0903-FEFB-300706E68D15}"/>
              </a:ext>
            </a:extLst>
          </p:cNvPr>
          <p:cNvSpPr/>
          <p:nvPr/>
        </p:nvSpPr>
        <p:spPr>
          <a:xfrm rot="20092401" flipH="1">
            <a:off x="5400501"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Arrow: Right 51">
            <a:extLst>
              <a:ext uri="{FF2B5EF4-FFF2-40B4-BE49-F238E27FC236}">
                <a16:creationId xmlns:a16="http://schemas.microsoft.com/office/drawing/2014/main" id="{4E8648AB-F32F-910A-27FE-F255A0B3ED44}"/>
              </a:ext>
            </a:extLst>
          </p:cNvPr>
          <p:cNvSpPr/>
          <p:nvPr/>
        </p:nvSpPr>
        <p:spPr>
          <a:xfrm rot="16200000">
            <a:off x="4384944" y="3378051"/>
            <a:ext cx="374114"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Arrow: Right 52">
            <a:extLst>
              <a:ext uri="{FF2B5EF4-FFF2-40B4-BE49-F238E27FC236}">
                <a16:creationId xmlns:a16="http://schemas.microsoft.com/office/drawing/2014/main" id="{716D2C82-3A62-EF38-50DB-7E0B3BC1BE32}"/>
              </a:ext>
            </a:extLst>
          </p:cNvPr>
          <p:cNvSpPr/>
          <p:nvPr/>
        </p:nvSpPr>
        <p:spPr>
          <a:xfrm flipH="1">
            <a:off x="2218853" y="1179838"/>
            <a:ext cx="1617052"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4" name="Arrow: Right 53">
            <a:extLst>
              <a:ext uri="{FF2B5EF4-FFF2-40B4-BE49-F238E27FC236}">
                <a16:creationId xmlns:a16="http://schemas.microsoft.com/office/drawing/2014/main" id="{463D1E2C-14BE-FD34-F409-06B603EA8729}"/>
              </a:ext>
            </a:extLst>
          </p:cNvPr>
          <p:cNvSpPr/>
          <p:nvPr/>
        </p:nvSpPr>
        <p:spPr>
          <a:xfrm flipH="1">
            <a:off x="5216146" y="1164293"/>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Arrow: Right 1">
            <a:extLst>
              <a:ext uri="{FF2B5EF4-FFF2-40B4-BE49-F238E27FC236}">
                <a16:creationId xmlns:a16="http://schemas.microsoft.com/office/drawing/2014/main" id="{EBECFEAD-9FD1-FD18-8248-36E7493C6E27}"/>
              </a:ext>
            </a:extLst>
          </p:cNvPr>
          <p:cNvSpPr/>
          <p:nvPr/>
        </p:nvSpPr>
        <p:spPr>
          <a:xfrm rot="5400000" flipH="1">
            <a:off x="4504762" y="2120957"/>
            <a:ext cx="483376"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itle 3">
            <a:extLst>
              <a:ext uri="{FF2B5EF4-FFF2-40B4-BE49-F238E27FC236}">
                <a16:creationId xmlns:a16="http://schemas.microsoft.com/office/drawing/2014/main" id="{C9EE8886-EC54-BFD9-D238-62D4316F3A33}"/>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Machine Learning (ML) &amp; Inference</a:t>
            </a:r>
          </a:p>
        </p:txBody>
      </p:sp>
    </p:spTree>
    <p:extLst>
      <p:ext uri="{BB962C8B-B14F-4D97-AF65-F5344CB8AC3E}">
        <p14:creationId xmlns:p14="http://schemas.microsoft.com/office/powerpoint/2010/main" val="2113259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2"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Key Benefits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Contextual code suggestions</a:t>
            </a:r>
          </a:p>
          <a:p>
            <a:pPr lvl="1"/>
            <a:r>
              <a:rPr lang="en-US" dirty="0"/>
              <a:t>Improved productivity</a:t>
            </a:r>
          </a:p>
          <a:p>
            <a:r>
              <a:rPr lang="en-US" dirty="0"/>
              <a:t>Multi-language support</a:t>
            </a:r>
          </a:p>
          <a:p>
            <a:pPr lvl="1"/>
            <a:r>
              <a:rPr lang="en-US" dirty="0"/>
              <a:t>Pair programming experience</a:t>
            </a:r>
          </a:p>
          <a:p>
            <a:r>
              <a:rPr lang="en-US" dirty="0"/>
              <a:t>Function autocompletion</a:t>
            </a:r>
          </a:p>
          <a:p>
            <a:pPr lvl="1"/>
            <a:r>
              <a:rPr lang="en-US" dirty="0"/>
              <a:t>Reduced errors</a:t>
            </a:r>
          </a:p>
          <a:p>
            <a:pPr lvl="1"/>
            <a:r>
              <a:rPr lang="en-US" dirty="0"/>
              <a:t>Improved coding efficiency</a:t>
            </a:r>
          </a:p>
          <a:p>
            <a:r>
              <a:rPr lang="en-US" dirty="0"/>
              <a:t>Great way to learn a new programming language or framework</a:t>
            </a:r>
          </a:p>
          <a:p>
            <a:endParaRPr lang="en-US" dirty="0"/>
          </a:p>
        </p:txBody>
      </p:sp>
    </p:spTree>
    <p:extLst>
      <p:ext uri="{BB962C8B-B14F-4D97-AF65-F5344CB8AC3E}">
        <p14:creationId xmlns:p14="http://schemas.microsoft.com/office/powerpoint/2010/main" val="263278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487F2-D74F-49FE-2B09-47078459B3C4}"/>
              </a:ext>
            </a:extLst>
          </p:cNvPr>
          <p:cNvSpPr>
            <a:spLocks noGrp="1"/>
          </p:cNvSpPr>
          <p:nvPr>
            <p:ph type="title"/>
          </p:nvPr>
        </p:nvSpPr>
        <p:spPr/>
        <p:txBody>
          <a:bodyPr/>
          <a:lstStyle/>
          <a:p>
            <a:r>
              <a:rPr lang="en-US" dirty="0"/>
              <a:t>GitHub Copilot - Considerations</a:t>
            </a:r>
          </a:p>
        </p:txBody>
      </p:sp>
      <p:sp>
        <p:nvSpPr>
          <p:cNvPr id="3" name="Content Placeholder 2">
            <a:extLst>
              <a:ext uri="{FF2B5EF4-FFF2-40B4-BE49-F238E27FC236}">
                <a16:creationId xmlns:a16="http://schemas.microsoft.com/office/drawing/2014/main" id="{A26CC822-48D7-AC8D-143B-FF95835CD356}"/>
              </a:ext>
            </a:extLst>
          </p:cNvPr>
          <p:cNvSpPr>
            <a:spLocks noGrp="1"/>
          </p:cNvSpPr>
          <p:nvPr>
            <p:ph idx="1"/>
          </p:nvPr>
        </p:nvSpPr>
        <p:spPr/>
        <p:txBody>
          <a:bodyPr/>
          <a:lstStyle/>
          <a:p>
            <a:r>
              <a:rPr lang="en-GB" dirty="0"/>
              <a:t>GitHub Copilot's suggestions are not always perfect</a:t>
            </a:r>
          </a:p>
          <a:p>
            <a:pPr lvl="1"/>
            <a:r>
              <a:rPr lang="en-GB" dirty="0"/>
              <a:t>It's important to review the code for accuracy</a:t>
            </a:r>
          </a:p>
          <a:p>
            <a:r>
              <a:rPr lang="en-GB" dirty="0"/>
              <a:t>Developers should be aware of potential issues around code licensing and copyright when using AI-generated code</a:t>
            </a:r>
            <a:endParaRPr lang="en-US" dirty="0"/>
          </a:p>
        </p:txBody>
      </p:sp>
    </p:spTree>
    <p:extLst>
      <p:ext uri="{BB962C8B-B14F-4D97-AF65-F5344CB8AC3E}">
        <p14:creationId xmlns:p14="http://schemas.microsoft.com/office/powerpoint/2010/main" val="19960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F033-130F-97D9-EAC9-6691347A3E90}"/>
              </a:ext>
            </a:extLst>
          </p:cNvPr>
          <p:cNvSpPr>
            <a:spLocks noGrp="1"/>
          </p:cNvSpPr>
          <p:nvPr>
            <p:ph type="title"/>
          </p:nvPr>
        </p:nvSpPr>
        <p:spPr/>
        <p:txBody>
          <a:bodyPr/>
          <a:lstStyle/>
          <a:p>
            <a:r>
              <a:rPr lang="en-US" dirty="0"/>
              <a:t>GitHub Copilot Terminology</a:t>
            </a:r>
          </a:p>
        </p:txBody>
      </p:sp>
      <p:pic>
        <p:nvPicPr>
          <p:cNvPr id="9" name="Picture 8">
            <a:extLst>
              <a:ext uri="{FF2B5EF4-FFF2-40B4-BE49-F238E27FC236}">
                <a16:creationId xmlns:a16="http://schemas.microsoft.com/office/drawing/2014/main" id="{DD8D6D71-1BDE-81A5-B3BA-A985B3865E51}"/>
              </a:ext>
            </a:extLst>
          </p:cNvPr>
          <p:cNvPicPr>
            <a:picLocks noChangeAspect="1"/>
          </p:cNvPicPr>
          <p:nvPr/>
        </p:nvPicPr>
        <p:blipFill>
          <a:blip r:embed="rId2"/>
          <a:stretch>
            <a:fillRect/>
          </a:stretch>
        </p:blipFill>
        <p:spPr>
          <a:xfrm>
            <a:off x="1953647" y="4025008"/>
            <a:ext cx="5236708" cy="319798"/>
          </a:xfrm>
          <a:prstGeom prst="rect">
            <a:avLst/>
          </a:prstGeom>
        </p:spPr>
      </p:pic>
      <p:grpSp>
        <p:nvGrpSpPr>
          <p:cNvPr id="14" name="Group 13">
            <a:extLst>
              <a:ext uri="{FF2B5EF4-FFF2-40B4-BE49-F238E27FC236}">
                <a16:creationId xmlns:a16="http://schemas.microsoft.com/office/drawing/2014/main" id="{84C4CE7A-38BD-2858-C46C-F524C502A87E}"/>
              </a:ext>
            </a:extLst>
          </p:cNvPr>
          <p:cNvGrpSpPr/>
          <p:nvPr/>
        </p:nvGrpSpPr>
        <p:grpSpPr>
          <a:xfrm>
            <a:off x="1953646" y="1633313"/>
            <a:ext cx="5236708" cy="1876873"/>
            <a:chOff x="1953646" y="1633313"/>
            <a:chExt cx="5236708" cy="1876873"/>
          </a:xfrm>
        </p:grpSpPr>
        <p:pic>
          <p:nvPicPr>
            <p:cNvPr id="5" name="Picture 4">
              <a:extLst>
                <a:ext uri="{FF2B5EF4-FFF2-40B4-BE49-F238E27FC236}">
                  <a16:creationId xmlns:a16="http://schemas.microsoft.com/office/drawing/2014/main" id="{6347A52A-F7A4-2F7B-B996-C3E20D1DF462}"/>
                </a:ext>
              </a:extLst>
            </p:cNvPr>
            <p:cNvPicPr>
              <a:picLocks noChangeAspect="1"/>
            </p:cNvPicPr>
            <p:nvPr/>
          </p:nvPicPr>
          <p:blipFill>
            <a:blip r:embed="rId3"/>
            <a:stretch>
              <a:fillRect/>
            </a:stretch>
          </p:blipFill>
          <p:spPr>
            <a:xfrm>
              <a:off x="1953646" y="1633313"/>
              <a:ext cx="5236708" cy="1876873"/>
            </a:xfrm>
            <a:prstGeom prst="rect">
              <a:avLst/>
            </a:prstGeom>
          </p:spPr>
        </p:pic>
        <p:pic>
          <p:nvPicPr>
            <p:cNvPr id="13" name="Picture 12">
              <a:extLst>
                <a:ext uri="{FF2B5EF4-FFF2-40B4-BE49-F238E27FC236}">
                  <a16:creationId xmlns:a16="http://schemas.microsoft.com/office/drawing/2014/main" id="{787BDA60-7072-1E06-A4FA-3E8CCA2AE694}"/>
                </a:ext>
              </a:extLst>
            </p:cNvPr>
            <p:cNvPicPr>
              <a:picLocks noChangeAspect="1"/>
            </p:cNvPicPr>
            <p:nvPr/>
          </p:nvPicPr>
          <p:blipFill>
            <a:blip r:embed="rId4"/>
            <a:stretch>
              <a:fillRect/>
            </a:stretch>
          </p:blipFill>
          <p:spPr>
            <a:xfrm>
              <a:off x="1953646" y="1715478"/>
              <a:ext cx="1233691" cy="309266"/>
            </a:xfrm>
            <a:prstGeom prst="rect">
              <a:avLst/>
            </a:prstGeom>
          </p:spPr>
        </p:pic>
      </p:grpSp>
      <p:sp>
        <p:nvSpPr>
          <p:cNvPr id="6" name="Speech Bubble: Rectangle 5">
            <a:extLst>
              <a:ext uri="{FF2B5EF4-FFF2-40B4-BE49-F238E27FC236}">
                <a16:creationId xmlns:a16="http://schemas.microsoft.com/office/drawing/2014/main" id="{3F2AC8E8-C5F8-3872-189A-4A6C54362AD4}"/>
              </a:ext>
            </a:extLst>
          </p:cNvPr>
          <p:cNvSpPr/>
          <p:nvPr/>
        </p:nvSpPr>
        <p:spPr>
          <a:xfrm>
            <a:off x="143691" y="1920240"/>
            <a:ext cx="1547949" cy="560552"/>
          </a:xfrm>
          <a:prstGeom prst="wedgeRectCallout">
            <a:avLst>
              <a:gd name="adj1" fmla="val 123471"/>
              <a:gd name="adj2" fmla="val 50848"/>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Prompt</a:t>
            </a:r>
          </a:p>
        </p:txBody>
      </p:sp>
      <p:sp>
        <p:nvSpPr>
          <p:cNvPr id="7" name="Speech Bubble: Rectangle 6">
            <a:extLst>
              <a:ext uri="{FF2B5EF4-FFF2-40B4-BE49-F238E27FC236}">
                <a16:creationId xmlns:a16="http://schemas.microsoft.com/office/drawing/2014/main" id="{DFDC9D34-3958-3C3B-5E6C-665A38B3DBF5}"/>
              </a:ext>
            </a:extLst>
          </p:cNvPr>
          <p:cNvSpPr/>
          <p:nvPr/>
        </p:nvSpPr>
        <p:spPr>
          <a:xfrm>
            <a:off x="143690" y="2730138"/>
            <a:ext cx="1547949" cy="560552"/>
          </a:xfrm>
          <a:prstGeom prst="wedgeRectCallout">
            <a:avLst>
              <a:gd name="adj1" fmla="val 124315"/>
              <a:gd name="adj2" fmla="val 100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a:t>
            </a:r>
          </a:p>
        </p:txBody>
      </p:sp>
      <p:sp>
        <p:nvSpPr>
          <p:cNvPr id="10" name="Speech Bubble: Rectangle 9">
            <a:extLst>
              <a:ext uri="{FF2B5EF4-FFF2-40B4-BE49-F238E27FC236}">
                <a16:creationId xmlns:a16="http://schemas.microsoft.com/office/drawing/2014/main" id="{0D6A39D0-67A9-2BCE-290D-F1D12B01A07C}"/>
              </a:ext>
            </a:extLst>
          </p:cNvPr>
          <p:cNvSpPr/>
          <p:nvPr/>
        </p:nvSpPr>
        <p:spPr>
          <a:xfrm>
            <a:off x="6603274" y="2847703"/>
            <a:ext cx="1998617" cy="795683"/>
          </a:xfrm>
          <a:prstGeom prst="wedgeRectCallout">
            <a:avLst>
              <a:gd name="adj1" fmla="val -133264"/>
              <a:gd name="adj2" fmla="val 106460"/>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Copilot status icon</a:t>
            </a:r>
          </a:p>
        </p:txBody>
      </p:sp>
      <p:sp>
        <p:nvSpPr>
          <p:cNvPr id="11" name="Speech Bubble: Rectangle 10">
            <a:extLst>
              <a:ext uri="{FF2B5EF4-FFF2-40B4-BE49-F238E27FC236}">
                <a16:creationId xmlns:a16="http://schemas.microsoft.com/office/drawing/2014/main" id="{160AA0B6-25A6-2A3E-A385-B171C8C8390E}"/>
              </a:ext>
            </a:extLst>
          </p:cNvPr>
          <p:cNvSpPr/>
          <p:nvPr/>
        </p:nvSpPr>
        <p:spPr>
          <a:xfrm>
            <a:off x="6603274" y="1053019"/>
            <a:ext cx="1998617" cy="795683"/>
          </a:xfrm>
          <a:prstGeom prst="wedgeRectCallout">
            <a:avLst>
              <a:gd name="adj1" fmla="val -66924"/>
              <a:gd name="adj2" fmla="val 1557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Suggestions toolbar</a:t>
            </a:r>
          </a:p>
        </p:txBody>
      </p:sp>
      <p:sp>
        <p:nvSpPr>
          <p:cNvPr id="15" name="Rectangle: Rounded Corners 14">
            <a:extLst>
              <a:ext uri="{FF2B5EF4-FFF2-40B4-BE49-F238E27FC236}">
                <a16:creationId xmlns:a16="http://schemas.microsoft.com/office/drawing/2014/main" id="{9E450B8B-87E0-5CEC-2DE1-7A04529F362E}"/>
              </a:ext>
            </a:extLst>
          </p:cNvPr>
          <p:cNvSpPr/>
          <p:nvPr/>
        </p:nvSpPr>
        <p:spPr>
          <a:xfrm>
            <a:off x="2357845" y="4540282"/>
            <a:ext cx="4428309" cy="37229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CTRL+ENTER opens Completions panel</a:t>
            </a:r>
          </a:p>
        </p:txBody>
      </p:sp>
    </p:spTree>
    <p:extLst>
      <p:ext uri="{BB962C8B-B14F-4D97-AF65-F5344CB8AC3E}">
        <p14:creationId xmlns:p14="http://schemas.microsoft.com/office/powerpoint/2010/main" val="43510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P spid="15"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X</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Powered by the GitHub Next development team</a:t>
            </a:r>
          </a:p>
          <a:p>
            <a:r>
              <a:rPr lang="en-US" dirty="0"/>
              <a:t>Copilot Chat</a:t>
            </a:r>
          </a:p>
          <a:p>
            <a:r>
              <a:rPr lang="en-US" dirty="0"/>
              <a:t>Copilot Docs</a:t>
            </a:r>
          </a:p>
          <a:p>
            <a:r>
              <a:rPr lang="en-US" dirty="0"/>
              <a:t>Copilot for PRs</a:t>
            </a:r>
          </a:p>
          <a:p>
            <a:r>
              <a:rPr lang="en-US" dirty="0"/>
              <a:t>Copilot for CLI</a:t>
            </a:r>
          </a:p>
        </p:txBody>
      </p:sp>
    </p:spTree>
    <p:extLst>
      <p:ext uri="{BB962C8B-B14F-4D97-AF65-F5344CB8AC3E}">
        <p14:creationId xmlns:p14="http://schemas.microsoft.com/office/powerpoint/2010/main" val="177185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D7F616-DAFE-1EAB-FF67-63CD2E69D046}"/>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B8078B67-D43A-8C3F-1A6F-3C9FC6D35C93}"/>
              </a:ext>
            </a:extLst>
          </p:cNvPr>
          <p:cNvSpPr>
            <a:spLocks noGrp="1"/>
          </p:cNvSpPr>
          <p:nvPr>
            <p:ph idx="1"/>
          </p:nvPr>
        </p:nvSpPr>
        <p:spPr/>
        <p:txBody>
          <a:bodyPr/>
          <a:lstStyle/>
          <a:p>
            <a:r>
              <a:rPr lang="en-US"/>
              <a:t>Show </a:t>
            </a:r>
            <a:r>
              <a:rPr lang="en-US" dirty="0"/>
              <a:t>off GitHub Copilot features in VS Code</a:t>
            </a:r>
          </a:p>
          <a:p>
            <a:pPr lvl="1"/>
            <a:r>
              <a:rPr lang="en-US" dirty="0"/>
              <a:t>Pay attention to key terminology</a:t>
            </a:r>
          </a:p>
        </p:txBody>
      </p:sp>
    </p:spTree>
    <p:extLst>
      <p:ext uri="{BB962C8B-B14F-4D97-AF65-F5344CB8AC3E}">
        <p14:creationId xmlns:p14="http://schemas.microsoft.com/office/powerpoint/2010/main" val="20729734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2.4 Sign up for GitHub Copilot</a:t>
            </a:r>
            <a:endParaRPr lang="en-US" sz="2400" dirty="0"/>
          </a:p>
        </p:txBody>
      </p:sp>
    </p:spTree>
    <p:extLst>
      <p:ext uri="{BB962C8B-B14F-4D97-AF65-F5344CB8AC3E}">
        <p14:creationId xmlns:p14="http://schemas.microsoft.com/office/powerpoint/2010/main" val="201513539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Sign Up for GitHub Copilot</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dirty="0"/>
              <a:t>Available for GitHub Personal and Business accounts</a:t>
            </a:r>
          </a:p>
          <a:p>
            <a:r>
              <a:rPr lang="en-US" dirty="0"/>
              <a:t>One-time 30-day trial</a:t>
            </a:r>
          </a:p>
          <a:p>
            <a:pPr lvl="1"/>
            <a:r>
              <a:rPr lang="en-US" dirty="0"/>
              <a:t>Automatically converts to paid subscription</a:t>
            </a:r>
          </a:p>
          <a:p>
            <a:r>
              <a:rPr lang="en-US" dirty="0"/>
              <a:t>Copilot for Individuals SaaS pricing model</a:t>
            </a:r>
          </a:p>
          <a:p>
            <a:pPr lvl="1"/>
            <a:r>
              <a:rPr lang="en-US" dirty="0"/>
              <a:t>$10 USD per calendar month</a:t>
            </a:r>
          </a:p>
          <a:p>
            <a:pPr lvl="1"/>
            <a:r>
              <a:rPr lang="en-US" dirty="0"/>
              <a:t>$100 per year</a:t>
            </a:r>
          </a:p>
          <a:p>
            <a:pPr lvl="1"/>
            <a:r>
              <a:rPr lang="en-US" dirty="0"/>
              <a:t>Free subscription to verified students, teachers, and popular open-source repo maintainers</a:t>
            </a:r>
          </a:p>
        </p:txBody>
      </p:sp>
    </p:spTree>
    <p:extLst>
      <p:ext uri="{BB962C8B-B14F-4D97-AF65-F5344CB8AC3E}">
        <p14:creationId xmlns:p14="http://schemas.microsoft.com/office/powerpoint/2010/main" val="1092230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9B879-8C1D-ED8C-E0B1-B360EAADCB8E}"/>
              </a:ext>
            </a:extLst>
          </p:cNvPr>
          <p:cNvSpPr>
            <a:spLocks noGrp="1"/>
          </p:cNvSpPr>
          <p:nvPr>
            <p:ph type="title"/>
          </p:nvPr>
        </p:nvSpPr>
        <p:spPr/>
        <p:txBody>
          <a:bodyPr/>
          <a:lstStyle/>
          <a:p>
            <a:r>
              <a:rPr lang="en-US" dirty="0"/>
              <a:t>Demo Tasks</a:t>
            </a:r>
          </a:p>
        </p:txBody>
      </p:sp>
      <p:sp>
        <p:nvSpPr>
          <p:cNvPr id="4" name="Content Placeholder 3">
            <a:extLst>
              <a:ext uri="{FF2B5EF4-FFF2-40B4-BE49-F238E27FC236}">
                <a16:creationId xmlns:a16="http://schemas.microsoft.com/office/drawing/2014/main" id="{8F7349AE-A7AE-27D1-132A-B3999FF02570}"/>
              </a:ext>
            </a:extLst>
          </p:cNvPr>
          <p:cNvSpPr>
            <a:spLocks noGrp="1"/>
          </p:cNvSpPr>
          <p:nvPr>
            <p:ph idx="1"/>
          </p:nvPr>
        </p:nvSpPr>
        <p:spPr/>
        <p:txBody>
          <a:bodyPr/>
          <a:lstStyle/>
          <a:p>
            <a:r>
              <a:rPr lang="en-US" dirty="0"/>
              <a:t>Install Git</a:t>
            </a:r>
          </a:p>
          <a:p>
            <a:r>
              <a:rPr lang="en-US" dirty="0"/>
              <a:t>Install and set up Visual Studio Code</a:t>
            </a:r>
          </a:p>
          <a:p>
            <a:r>
              <a:rPr lang="en-US" dirty="0"/>
              <a:t>GitHub Copilot X / </a:t>
            </a:r>
            <a:r>
              <a:rPr lang="en-US" dirty="0" err="1"/>
              <a:t>GitHubNext</a:t>
            </a:r>
            <a:endParaRPr lang="en-US" dirty="0"/>
          </a:p>
          <a:p>
            <a:r>
              <a:rPr lang="en-US" dirty="0"/>
              <a:t>Sign up for GitHub Copilot</a:t>
            </a:r>
          </a:p>
          <a:p>
            <a:r>
              <a:rPr lang="en-US" dirty="0"/>
              <a:t>Tweak settings</a:t>
            </a:r>
          </a:p>
        </p:txBody>
      </p:sp>
    </p:spTree>
    <p:extLst>
      <p:ext uri="{BB962C8B-B14F-4D97-AF65-F5344CB8AC3E}">
        <p14:creationId xmlns:p14="http://schemas.microsoft.com/office/powerpoint/2010/main" val="264724994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1.2 Explore the range of OpenAI models</a:t>
            </a:r>
            <a:endParaRPr lang="en-GB" dirty="0"/>
          </a:p>
          <a:p>
            <a:endParaRPr lang="en-US" dirty="0"/>
          </a:p>
        </p:txBody>
      </p:sp>
    </p:spTree>
    <p:extLst>
      <p:ext uri="{BB962C8B-B14F-4D97-AF65-F5344CB8AC3E}">
        <p14:creationId xmlns:p14="http://schemas.microsoft.com/office/powerpoint/2010/main" val="340630976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38907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16" ma:contentTypeDescription="Create a new document." ma:contentTypeScope="" ma:versionID="1da6bb5cfeb38e1ab2ab1c4a8f4937d6">
  <xsd:schema xmlns:xsd="http://www.w3.org/2001/XMLSchema" xmlns:xs="http://www.w3.org/2001/XMLSchema" xmlns:p="http://schemas.microsoft.com/office/2006/metadata/properties" xmlns:ns2="1501a101-02f8-4cb9-8ad4-ac4c2bb50a5e" xmlns:ns3="53af226d-ba0a-4b77-ace2-7e16defb8490" targetNamespace="http://schemas.microsoft.com/office/2006/metadata/properties" ma:root="true" ma:fieldsID="801b1b30ca996e77365ab32abcbf27d8" ns2:_="" ns3:_="">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D6709A-1285-445D-8507-9077DBC04879}">
  <ds:schemaRefs>
    <ds:schemaRef ds:uri="http://schemas.microsoft.com/sharepoint/v3/contenttype/forms"/>
  </ds:schemaRefs>
</ds:datastoreItem>
</file>

<file path=customXml/itemProps2.xml><?xml version="1.0" encoding="utf-8"?>
<ds:datastoreItem xmlns:ds="http://schemas.openxmlformats.org/officeDocument/2006/customXml" ds:itemID="{094A569E-5259-4F26-8F5F-707FFDFDFFD5}">
  <ds:schemaRefs>
    <ds:schemaRef ds:uri="1501a101-02f8-4cb9-8ad4-ac4c2bb50a5e"/>
    <ds:schemaRef ds:uri="53af226d-ba0a-4b77-ace2-7e16defb8490"/>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3987D0E-8AD6-44B0-B42F-EA7CD1B4D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Standard_LiveLessons_2017.potm</Template>
  <TotalTime>9611</TotalTime>
  <Words>4087</Words>
  <Application>Microsoft Office PowerPoint</Application>
  <PresentationFormat>On-screen Show (16:9)</PresentationFormat>
  <Paragraphs>482</Paragraphs>
  <Slides>109</Slides>
  <Notes>26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109</vt:i4>
      </vt:variant>
    </vt:vector>
  </HeadingPairs>
  <TitlesOfParts>
    <vt:vector size="118" baseType="lpstr">
      <vt:lpstr>Arial</vt:lpstr>
      <vt:lpstr>Calibri</vt:lpstr>
      <vt:lpstr>Myriad Pro</vt:lpstr>
      <vt:lpstr>PS TT Commons</vt:lpstr>
      <vt:lpstr>PS TT Commons DemiBold</vt:lpstr>
      <vt:lpstr>PS TT Commons Medium</vt:lpstr>
      <vt:lpstr>Roboto Mono Medium</vt:lpstr>
      <vt:lpstr>Segoe Pro</vt:lpstr>
      <vt:lpstr>Standard_LiveLessons_2017</vt:lpstr>
      <vt:lpstr>PowerPoint Presentation</vt:lpstr>
      <vt:lpstr>Tim Warner</vt:lpstr>
      <vt:lpstr>Learning Goals</vt:lpstr>
      <vt:lpstr>Course materials</vt:lpstr>
      <vt:lpstr>Break Schedule (Central Time Zone)</vt:lpstr>
      <vt:lpstr>Artificial Intelligence (AI)</vt:lpstr>
      <vt:lpstr>Machine Learning (ML)</vt:lpstr>
      <vt:lpstr>Neural Networks</vt:lpstr>
      <vt:lpstr> </vt:lpstr>
      <vt:lpstr>PowerPoint Presentation</vt:lpstr>
      <vt:lpstr> </vt:lpstr>
      <vt:lpstr> </vt:lpstr>
      <vt:lpstr>GitHub Enterprise Cloud (GHEC)</vt:lpstr>
      <vt:lpstr>Pro tip: Use a prompt.txt file</vt:lpstr>
      <vt:lpstr>Pro Tip: Tell GH Copilot about you</vt:lpstr>
      <vt:lpstr>Pro Tip: Use GH Copilot in the CLI</vt:lpstr>
      <vt:lpstr>Thank you!</vt:lpstr>
      <vt:lpstr>This Section Is...</vt:lpstr>
      <vt:lpstr>Foundational Terminology</vt:lpstr>
      <vt:lpstr>New Paradigms...and Fear</vt:lpstr>
      <vt:lpstr>Preliminary Terminology</vt:lpstr>
      <vt:lpstr>Preliminary Terminology</vt:lpstr>
      <vt:lpstr>Lesson 1: Introduction to OpenAI and its Models</vt:lpstr>
      <vt:lpstr>OpenAI</vt:lpstr>
      <vt:lpstr>OpenAI and AGI</vt:lpstr>
      <vt:lpstr>Microsoft and OpenAI</vt:lpstr>
      <vt:lpstr>PowerPoint Presentation</vt:lpstr>
      <vt:lpstr>Lesson 2: Brush Up on Git and GitHub Basics</vt:lpstr>
      <vt:lpstr>Why Should I Care?</vt:lpstr>
      <vt:lpstr>Git</vt:lpstr>
      <vt:lpstr>Git Branching</vt:lpstr>
      <vt:lpstr>Copilot for CLI </vt:lpstr>
      <vt:lpstr>Lesson 2: Brush Up on Git and GitHub Basics</vt:lpstr>
      <vt:lpstr>GitHub</vt:lpstr>
      <vt:lpstr>GitHub Flow</vt:lpstr>
      <vt:lpstr>Copilot for Pull Requests</vt:lpstr>
      <vt:lpstr>Lesson 2: Brush Up on Git and GitHub Basics</vt:lpstr>
      <vt:lpstr>Essential Git Commands</vt:lpstr>
      <vt:lpstr>PowerPoint Presentation</vt:lpstr>
      <vt:lpstr>Lesson 3: Understand GitHub Copilot</vt:lpstr>
      <vt:lpstr>GitHub Copilot</vt:lpstr>
      <vt:lpstr>Lesson 3: Understand GitHub Copilot</vt:lpstr>
      <vt:lpstr>GitHub Copilot Under the Hood</vt:lpstr>
      <vt:lpstr>GitHub Copilot Language Support</vt:lpstr>
      <vt:lpstr>GitHub Copilot Supported IDEs</vt:lpstr>
      <vt:lpstr>PowerPoint Presentation</vt:lpstr>
      <vt:lpstr>Lesson 4: Integrate GitHub Copilot with Your IDE</vt:lpstr>
      <vt:lpstr>The General Setup Process</vt:lpstr>
      <vt:lpstr>Visual Studio</vt:lpstr>
      <vt:lpstr>Lesson 4: Integrate GitHub Copilot with Your IDE</vt:lpstr>
      <vt:lpstr>Visual Studio Code</vt:lpstr>
      <vt:lpstr>Lesson 4: Integrate GitHub Copilot with Your IDE</vt:lpstr>
      <vt:lpstr>Supported JetBrains IDEs</vt:lpstr>
      <vt:lpstr>JetBrains IntelliJ IDEA</vt:lpstr>
      <vt:lpstr>PowerPoint Presentation</vt:lpstr>
      <vt:lpstr>Lesson 5: Apply GitHub Copilot in Coding</vt:lpstr>
      <vt:lpstr>What is a Function?</vt:lpstr>
      <vt:lpstr>Create a Function with Copilot</vt:lpstr>
      <vt:lpstr>Lesson 5: Apply GitHub Copilot in Coding</vt:lpstr>
      <vt:lpstr>What is a Class?</vt:lpstr>
      <vt:lpstr>Create a Class with Copilot</vt:lpstr>
      <vt:lpstr>Tips and Tricks</vt:lpstr>
      <vt:lpstr>Demo Tasks</vt:lpstr>
      <vt:lpstr>PowerPoint Presentation</vt:lpstr>
      <vt:lpstr>Lesson 6: Enhance Coding with GitHub Copilot's Comment-Based Generation</vt:lpstr>
      <vt:lpstr>Prompt Engineering</vt:lpstr>
      <vt:lpstr>Prompt Engineering Tips</vt:lpstr>
      <vt:lpstr> </vt:lpstr>
      <vt:lpstr>Lesson 6: Enhance Coding with GitHub Copilot's Comment-Based Generation</vt:lpstr>
      <vt:lpstr>Comment-Based Suggestions</vt:lpstr>
      <vt:lpstr>GitHub Copilot Chat</vt:lpstr>
      <vt:lpstr>PowerPoint Presentation</vt:lpstr>
      <vt:lpstr>Lesson 7: Leverage Unit Testing with GitHub Copilot</vt:lpstr>
      <vt:lpstr>Test-Driven Development (TDD)</vt:lpstr>
      <vt:lpstr>PowerPoint Presentation</vt:lpstr>
      <vt:lpstr>Lesson 8: Capstone: Build and Deploy an App with GitHub Copilot</vt:lpstr>
      <vt:lpstr>Solution requirements</vt:lpstr>
      <vt:lpstr>Lesson 8: Capstone: Build and Deploy an App with GitHub Copilot</vt:lpstr>
      <vt:lpstr>Proposed architecture</vt:lpstr>
      <vt:lpstr>Demo Tasks</vt:lpstr>
      <vt:lpstr>Lesson 7: Leverage Unit Testing with GitHub Copilot</vt:lpstr>
      <vt:lpstr>Unit Tests with GitHub Copilot</vt:lpstr>
      <vt:lpstr>Demo Tasks</vt:lpstr>
      <vt:lpstr>Lesson 6: Enhance Coding with GitHub Copilot's Comment-Based Generation</vt:lpstr>
      <vt:lpstr>Demo Tasks</vt:lpstr>
      <vt:lpstr>Lesson 4: Integrate GitHub Copilot with Your IDE</vt:lpstr>
      <vt:lpstr>Vim/Neovim</vt:lpstr>
      <vt:lpstr>Demo Tasks</vt:lpstr>
      <vt:lpstr>Lesson 3: Understand GitHub Copilot</vt:lpstr>
      <vt:lpstr>GitHub Copilot Key Benefits</vt:lpstr>
      <vt:lpstr>GitHub Copilot - Considerations</vt:lpstr>
      <vt:lpstr>GitHub Copilot Terminology</vt:lpstr>
      <vt:lpstr>GitHub Copilot X</vt:lpstr>
      <vt:lpstr>Demo Tasks</vt:lpstr>
      <vt:lpstr>Lesson 2: Brush Up on Git and GitHub Basics</vt:lpstr>
      <vt:lpstr>Sign Up for GitHub Copilot</vt:lpstr>
      <vt:lpstr>Demo Tasks</vt:lpstr>
      <vt:lpstr>Lesson 1: Introduction to OpenAI and its Models</vt:lpstr>
      <vt:lpstr>Artificial Intelligence (AI)</vt:lpstr>
      <vt:lpstr>Generative AI</vt:lpstr>
      <vt:lpstr>Machine Learning (ML)</vt:lpstr>
      <vt:lpstr>GPT</vt:lpstr>
      <vt:lpstr>ChatGPT</vt:lpstr>
      <vt:lpstr>Microsoft Bing</vt:lpstr>
      <vt:lpstr>GitHub Copilot</vt:lpstr>
      <vt:lpstr>GitHub Copilot</vt:lpstr>
      <vt:lpstr>DALL-E</vt:lpstr>
      <vt:lpstr>Azure OpenAI Service</vt:lpstr>
      <vt:lpstr>Demo Tasks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52</cp:revision>
  <dcterms:created xsi:type="dcterms:W3CDTF">2015-09-28T19:52:00Z</dcterms:created>
  <dcterms:modified xsi:type="dcterms:W3CDTF">2024-07-19T12:28:55Z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ies>
</file>

<file path=docProps/thumbnail.jpeg>
</file>